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4"/>
  </p:sldMasterIdLst>
  <p:notesMasterIdLst>
    <p:notesMasterId r:id="rId22"/>
  </p:notesMasterIdLst>
  <p:handoutMasterIdLst>
    <p:handoutMasterId r:id="rId23"/>
  </p:handoutMasterIdLst>
  <p:sldIdLst>
    <p:sldId id="315" r:id="rId5"/>
    <p:sldId id="314" r:id="rId6"/>
    <p:sldId id="309" r:id="rId7"/>
    <p:sldId id="323" r:id="rId8"/>
    <p:sldId id="325" r:id="rId9"/>
    <p:sldId id="256" r:id="rId10"/>
    <p:sldId id="326" r:id="rId11"/>
    <p:sldId id="327" r:id="rId12"/>
    <p:sldId id="328" r:id="rId13"/>
    <p:sldId id="305" r:id="rId14"/>
    <p:sldId id="324" r:id="rId15"/>
    <p:sldId id="317" r:id="rId16"/>
    <p:sldId id="318" r:id="rId17"/>
    <p:sldId id="319" r:id="rId18"/>
    <p:sldId id="320" r:id="rId19"/>
    <p:sldId id="295" r:id="rId20"/>
    <p:sldId id="32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AA1BD55-57CD-466E-0725-B6CBA11E0D12}" name="Lauren Weldy (ALLEGIS GROUP SERVICES)" initials="LW" userId="S::v-lweldy@microsoft.com::07a2285c-a352-4b96-8658-ecc34365c15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EDEB"/>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A107856-5554-42FB-B03E-39F5DBC370B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5388" autoAdjust="0"/>
  </p:normalViewPr>
  <p:slideViewPr>
    <p:cSldViewPr snapToGrid="0">
      <p:cViewPr varScale="1">
        <p:scale>
          <a:sx n="105" d="100"/>
          <a:sy n="105" d="100"/>
        </p:scale>
        <p:origin x="164" y="56"/>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3149"/>
    </p:cViewPr>
  </p:sorterViewPr>
  <p:notesViewPr>
    <p:cSldViewPr snapToGrid="0">
      <p:cViewPr>
        <p:scale>
          <a:sx n="1" d="2"/>
          <a:sy n="1" d="2"/>
        </p:scale>
        <p:origin x="2640" y="28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02C6544-DDD4-4118-B9D1-236C12AB5B44}"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E136452B-FAF6-417B-AE22-236F2FC99F1A}">
      <dgm:prSet/>
      <dgm:spPr/>
      <dgm:t>
        <a:bodyPr/>
        <a:lstStyle/>
        <a:p>
          <a:pPr>
            <a:lnSpc>
              <a:spcPct val="100000"/>
            </a:lnSpc>
          </a:pPr>
          <a:r>
            <a:rPr lang="en-US" b="0" baseline="0" dirty="0"/>
            <a:t>Unemployment</a:t>
          </a:r>
          <a:endParaRPr lang="en-US" dirty="0"/>
        </a:p>
      </dgm:t>
    </dgm:pt>
    <dgm:pt modelId="{973EE8A9-960E-4202-A7F5-3A26D278BECF}" type="parTrans" cxnId="{016905A8-1351-4A69-821C-137EBCF7BC18}">
      <dgm:prSet/>
      <dgm:spPr/>
      <dgm:t>
        <a:bodyPr/>
        <a:lstStyle/>
        <a:p>
          <a:endParaRPr lang="en-US"/>
        </a:p>
      </dgm:t>
    </dgm:pt>
    <dgm:pt modelId="{CDF260B3-5C47-4EEB-845D-C05DB9963FB7}" type="sibTrans" cxnId="{016905A8-1351-4A69-821C-137EBCF7BC18}">
      <dgm:prSet/>
      <dgm:spPr/>
      <dgm:t>
        <a:bodyPr/>
        <a:lstStyle/>
        <a:p>
          <a:endParaRPr lang="en-US"/>
        </a:p>
      </dgm:t>
    </dgm:pt>
    <dgm:pt modelId="{946638D1-A37F-4D98-AB0E-8E1CEFFAB00D}">
      <dgm:prSet/>
      <dgm:spPr/>
      <dgm:t>
        <a:bodyPr/>
        <a:lstStyle/>
        <a:p>
          <a:pPr>
            <a:lnSpc>
              <a:spcPct val="100000"/>
            </a:lnSpc>
          </a:pPr>
          <a:r>
            <a:rPr lang="en-US" b="0" baseline="0"/>
            <a:t>Effect of CPI on weekly sales</a:t>
          </a:r>
          <a:endParaRPr lang="en-US"/>
        </a:p>
      </dgm:t>
    </dgm:pt>
    <dgm:pt modelId="{8E4603C3-97D3-44F8-A916-3D63B975F8CF}" type="parTrans" cxnId="{B2BBD8F9-35EC-40E6-A2CE-527CDBACE880}">
      <dgm:prSet/>
      <dgm:spPr/>
      <dgm:t>
        <a:bodyPr/>
        <a:lstStyle/>
        <a:p>
          <a:endParaRPr lang="en-US"/>
        </a:p>
      </dgm:t>
    </dgm:pt>
    <dgm:pt modelId="{C2880CEB-BBD1-455F-ABC4-80E4EEAD3988}" type="sibTrans" cxnId="{B2BBD8F9-35EC-40E6-A2CE-527CDBACE880}">
      <dgm:prSet/>
      <dgm:spPr/>
      <dgm:t>
        <a:bodyPr/>
        <a:lstStyle/>
        <a:p>
          <a:endParaRPr lang="en-US"/>
        </a:p>
      </dgm:t>
    </dgm:pt>
    <dgm:pt modelId="{A20175CA-C343-45E7-B76F-F34344F4091D}">
      <dgm:prSet/>
      <dgm:spPr/>
      <dgm:t>
        <a:bodyPr/>
        <a:lstStyle/>
        <a:p>
          <a:pPr>
            <a:lnSpc>
              <a:spcPct val="100000"/>
            </a:lnSpc>
          </a:pPr>
          <a:r>
            <a:rPr lang="en-US" b="0" baseline="0" dirty="0"/>
            <a:t>Holidays</a:t>
          </a:r>
          <a:endParaRPr lang="en-US" dirty="0"/>
        </a:p>
      </dgm:t>
    </dgm:pt>
    <dgm:pt modelId="{B35BF036-956C-4FD5-A286-531974D7B594}" type="parTrans" cxnId="{DBD9BE28-DF21-4BBC-A813-A0DCE75EFF68}">
      <dgm:prSet/>
      <dgm:spPr/>
      <dgm:t>
        <a:bodyPr/>
        <a:lstStyle/>
        <a:p>
          <a:endParaRPr lang="en-US"/>
        </a:p>
      </dgm:t>
    </dgm:pt>
    <dgm:pt modelId="{460E100F-7143-40C4-954A-9E33B66E5F8D}" type="sibTrans" cxnId="{DBD9BE28-DF21-4BBC-A813-A0DCE75EFF68}">
      <dgm:prSet/>
      <dgm:spPr/>
      <dgm:t>
        <a:bodyPr/>
        <a:lstStyle/>
        <a:p>
          <a:endParaRPr lang="en-US"/>
        </a:p>
      </dgm:t>
    </dgm:pt>
    <dgm:pt modelId="{EA6001B6-6AFF-4B2A-8E73-8CB5A41AEC2B}">
      <dgm:prSet/>
      <dgm:spPr/>
      <dgm:t>
        <a:bodyPr/>
        <a:lstStyle/>
        <a:p>
          <a:pPr>
            <a:lnSpc>
              <a:spcPct val="100000"/>
            </a:lnSpc>
          </a:pPr>
          <a:r>
            <a:rPr lang="en-US" b="0" baseline="0" dirty="0"/>
            <a:t>The dataset</a:t>
          </a:r>
          <a:endParaRPr lang="en-US" dirty="0"/>
        </a:p>
      </dgm:t>
    </dgm:pt>
    <dgm:pt modelId="{C2F845C5-506B-4639-B6C2-A7F19EE42611}" type="parTrans" cxnId="{B37550AA-D0CD-4D0F-A237-CF138478DDA5}">
      <dgm:prSet/>
      <dgm:spPr/>
      <dgm:t>
        <a:bodyPr/>
        <a:lstStyle/>
        <a:p>
          <a:endParaRPr lang="en-US"/>
        </a:p>
      </dgm:t>
    </dgm:pt>
    <dgm:pt modelId="{90C8B3BD-E136-46E7-B46B-71EB2F3FE68F}" type="sibTrans" cxnId="{B37550AA-D0CD-4D0F-A237-CF138478DDA5}">
      <dgm:prSet/>
      <dgm:spPr/>
      <dgm:t>
        <a:bodyPr/>
        <a:lstStyle/>
        <a:p>
          <a:endParaRPr lang="en-US"/>
        </a:p>
      </dgm:t>
    </dgm:pt>
    <dgm:pt modelId="{782A6BDA-68F5-4A6F-9B33-A8C52213D768}" type="pres">
      <dgm:prSet presAssocID="{602C6544-DDD4-4118-B9D1-236C12AB5B44}" presName="root" presStyleCnt="0">
        <dgm:presLayoutVars>
          <dgm:dir/>
          <dgm:resizeHandles val="exact"/>
        </dgm:presLayoutVars>
      </dgm:prSet>
      <dgm:spPr/>
    </dgm:pt>
    <dgm:pt modelId="{5B9B8A26-5E8C-4ED6-80C2-D0DE6262F8E4}" type="pres">
      <dgm:prSet presAssocID="{EA6001B6-6AFF-4B2A-8E73-8CB5A41AEC2B}" presName="compNode" presStyleCnt="0"/>
      <dgm:spPr/>
    </dgm:pt>
    <dgm:pt modelId="{A80541FB-0646-4B06-AA49-24F61B2DF738}" type="pres">
      <dgm:prSet presAssocID="{EA6001B6-6AFF-4B2A-8E73-8CB5A41AEC2B}" presName="bgRect" presStyleLbl="bgShp" presStyleIdx="0" presStyleCnt="4"/>
      <dgm:spPr/>
    </dgm:pt>
    <dgm:pt modelId="{1C6272D0-A6D8-439F-B942-1386DCFFE009}" type="pres">
      <dgm:prSet presAssocID="{EA6001B6-6AFF-4B2A-8E73-8CB5A41AEC2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riefcase"/>
        </a:ext>
      </dgm:extLst>
    </dgm:pt>
    <dgm:pt modelId="{25DFCF2A-4502-4A93-9C9E-3CCB396B1548}" type="pres">
      <dgm:prSet presAssocID="{EA6001B6-6AFF-4B2A-8E73-8CB5A41AEC2B}" presName="spaceRect" presStyleCnt="0"/>
      <dgm:spPr/>
    </dgm:pt>
    <dgm:pt modelId="{B0AFBD5B-5EE5-4660-A8BF-9C56CE512B02}" type="pres">
      <dgm:prSet presAssocID="{EA6001B6-6AFF-4B2A-8E73-8CB5A41AEC2B}" presName="parTx" presStyleLbl="revTx" presStyleIdx="0" presStyleCnt="4">
        <dgm:presLayoutVars>
          <dgm:chMax val="0"/>
          <dgm:chPref val="0"/>
        </dgm:presLayoutVars>
      </dgm:prSet>
      <dgm:spPr/>
    </dgm:pt>
    <dgm:pt modelId="{14BB8A75-B4B2-4C74-A46E-45F06CE32481}" type="pres">
      <dgm:prSet presAssocID="{90C8B3BD-E136-46E7-B46B-71EB2F3FE68F}" presName="sibTrans" presStyleCnt="0"/>
      <dgm:spPr/>
    </dgm:pt>
    <dgm:pt modelId="{7BE8C6CE-0627-4200-8982-0E461EDE13D8}" type="pres">
      <dgm:prSet presAssocID="{E136452B-FAF6-417B-AE22-236F2FC99F1A}" presName="compNode" presStyleCnt="0"/>
      <dgm:spPr/>
    </dgm:pt>
    <dgm:pt modelId="{61BFE9F2-A2FD-4049-8E7E-7B856AFF00AF}" type="pres">
      <dgm:prSet presAssocID="{E136452B-FAF6-417B-AE22-236F2FC99F1A}" presName="bgRect" presStyleLbl="bgShp" presStyleIdx="1" presStyleCnt="4"/>
      <dgm:spPr/>
    </dgm:pt>
    <dgm:pt modelId="{BF218858-B1A5-49D7-B91D-287AAD2DF2BB}" type="pres">
      <dgm:prSet presAssocID="{E136452B-FAF6-417B-AE22-236F2FC99F1A}"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Upward trend"/>
        </a:ext>
      </dgm:extLst>
    </dgm:pt>
    <dgm:pt modelId="{8E1626DC-2B82-4ECA-A16B-80E068DB10EB}" type="pres">
      <dgm:prSet presAssocID="{E136452B-FAF6-417B-AE22-236F2FC99F1A}" presName="spaceRect" presStyleCnt="0"/>
      <dgm:spPr/>
    </dgm:pt>
    <dgm:pt modelId="{71226A29-F6CE-4530-BC10-CDB508DA1EBC}" type="pres">
      <dgm:prSet presAssocID="{E136452B-FAF6-417B-AE22-236F2FC99F1A}" presName="parTx" presStyleLbl="revTx" presStyleIdx="1" presStyleCnt="4">
        <dgm:presLayoutVars>
          <dgm:chMax val="0"/>
          <dgm:chPref val="0"/>
        </dgm:presLayoutVars>
      </dgm:prSet>
      <dgm:spPr/>
    </dgm:pt>
    <dgm:pt modelId="{B88FD8C4-BB54-4E31-91EE-78BFF660F1FC}" type="pres">
      <dgm:prSet presAssocID="{CDF260B3-5C47-4EEB-845D-C05DB9963FB7}" presName="sibTrans" presStyleCnt="0"/>
      <dgm:spPr/>
    </dgm:pt>
    <dgm:pt modelId="{E5DAC29B-D633-4054-A700-A4908041A6DB}" type="pres">
      <dgm:prSet presAssocID="{946638D1-A37F-4D98-AB0E-8E1CEFFAB00D}" presName="compNode" presStyleCnt="0"/>
      <dgm:spPr/>
    </dgm:pt>
    <dgm:pt modelId="{FFF653F4-D275-4AA9-8DF0-12BA1B21D5AD}" type="pres">
      <dgm:prSet presAssocID="{946638D1-A37F-4D98-AB0E-8E1CEFFAB00D}" presName="bgRect" presStyleLbl="bgShp" presStyleIdx="2" presStyleCnt="4"/>
      <dgm:spPr/>
    </dgm:pt>
    <dgm:pt modelId="{F45EB7A9-7631-4AD9-AF23-33737870A0CE}" type="pres">
      <dgm:prSet presAssocID="{946638D1-A37F-4D98-AB0E-8E1CEFFAB00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Festive Lantern"/>
        </a:ext>
      </dgm:extLst>
    </dgm:pt>
    <dgm:pt modelId="{D5822157-E5DC-40D2-9365-BD26A67D952F}" type="pres">
      <dgm:prSet presAssocID="{946638D1-A37F-4D98-AB0E-8E1CEFFAB00D}" presName="spaceRect" presStyleCnt="0"/>
      <dgm:spPr/>
    </dgm:pt>
    <dgm:pt modelId="{BA7CC5F4-7C7C-48FE-AEAA-0519714F1DC1}" type="pres">
      <dgm:prSet presAssocID="{946638D1-A37F-4D98-AB0E-8E1CEFFAB00D}" presName="parTx" presStyleLbl="revTx" presStyleIdx="2" presStyleCnt="4">
        <dgm:presLayoutVars>
          <dgm:chMax val="0"/>
          <dgm:chPref val="0"/>
        </dgm:presLayoutVars>
      </dgm:prSet>
      <dgm:spPr/>
    </dgm:pt>
    <dgm:pt modelId="{2475545A-728D-4980-A62E-049A7FC0FE9D}" type="pres">
      <dgm:prSet presAssocID="{C2880CEB-BBD1-455F-ABC4-80E4EEAD3988}" presName="sibTrans" presStyleCnt="0"/>
      <dgm:spPr/>
    </dgm:pt>
    <dgm:pt modelId="{146F77F6-AC4F-4881-981D-00F47ACE221F}" type="pres">
      <dgm:prSet presAssocID="{A20175CA-C343-45E7-B76F-F34344F4091D}" presName="compNode" presStyleCnt="0"/>
      <dgm:spPr/>
    </dgm:pt>
    <dgm:pt modelId="{CA34D224-A5B1-4122-8415-F567A5ED3C0C}" type="pres">
      <dgm:prSet presAssocID="{A20175CA-C343-45E7-B76F-F34344F4091D}" presName="bgRect" presStyleLbl="bgShp" presStyleIdx="3" presStyleCnt="4"/>
      <dgm:spPr/>
    </dgm:pt>
    <dgm:pt modelId="{8BC09E2C-1EDB-462A-BFD2-B7956A94C9CE}" type="pres">
      <dgm:prSet presAssocID="{A20175CA-C343-45E7-B76F-F34344F4091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Database"/>
        </a:ext>
      </dgm:extLst>
    </dgm:pt>
    <dgm:pt modelId="{88075866-AD50-45A7-824C-32D325ED2D07}" type="pres">
      <dgm:prSet presAssocID="{A20175CA-C343-45E7-B76F-F34344F4091D}" presName="spaceRect" presStyleCnt="0"/>
      <dgm:spPr/>
    </dgm:pt>
    <dgm:pt modelId="{C7EE44EC-5BA7-4F2C-8ACD-401E2CE2CF1C}" type="pres">
      <dgm:prSet presAssocID="{A20175CA-C343-45E7-B76F-F34344F4091D}" presName="parTx" presStyleLbl="revTx" presStyleIdx="3" presStyleCnt="4">
        <dgm:presLayoutVars>
          <dgm:chMax val="0"/>
          <dgm:chPref val="0"/>
        </dgm:presLayoutVars>
      </dgm:prSet>
      <dgm:spPr/>
    </dgm:pt>
  </dgm:ptLst>
  <dgm:cxnLst>
    <dgm:cxn modelId="{27AFE50D-540D-4509-88A6-2A3B23CB7F0D}" type="presOf" srcId="{A20175CA-C343-45E7-B76F-F34344F4091D}" destId="{C7EE44EC-5BA7-4F2C-8ACD-401E2CE2CF1C}" srcOrd="0" destOrd="0" presId="urn:microsoft.com/office/officeart/2018/2/layout/IconVerticalSolidList"/>
    <dgm:cxn modelId="{DBD9BE28-DF21-4BBC-A813-A0DCE75EFF68}" srcId="{602C6544-DDD4-4118-B9D1-236C12AB5B44}" destId="{A20175CA-C343-45E7-B76F-F34344F4091D}" srcOrd="3" destOrd="0" parTransId="{B35BF036-956C-4FD5-A286-531974D7B594}" sibTransId="{460E100F-7143-40C4-954A-9E33B66E5F8D}"/>
    <dgm:cxn modelId="{FDBFEB49-BE63-4C23-BD58-D81E065569EF}" type="presOf" srcId="{602C6544-DDD4-4118-B9D1-236C12AB5B44}" destId="{782A6BDA-68F5-4A6F-9B33-A8C52213D768}" srcOrd="0" destOrd="0" presId="urn:microsoft.com/office/officeart/2018/2/layout/IconVerticalSolidList"/>
    <dgm:cxn modelId="{40C2E590-84DE-4F18-AB59-C9C9EF98507D}" type="presOf" srcId="{946638D1-A37F-4D98-AB0E-8E1CEFFAB00D}" destId="{BA7CC5F4-7C7C-48FE-AEAA-0519714F1DC1}" srcOrd="0" destOrd="0" presId="urn:microsoft.com/office/officeart/2018/2/layout/IconVerticalSolidList"/>
    <dgm:cxn modelId="{4517A393-31C9-4C4B-AFFA-B0EABF37FC97}" type="presOf" srcId="{EA6001B6-6AFF-4B2A-8E73-8CB5A41AEC2B}" destId="{B0AFBD5B-5EE5-4660-A8BF-9C56CE512B02}" srcOrd="0" destOrd="0" presId="urn:microsoft.com/office/officeart/2018/2/layout/IconVerticalSolidList"/>
    <dgm:cxn modelId="{016905A8-1351-4A69-821C-137EBCF7BC18}" srcId="{602C6544-DDD4-4118-B9D1-236C12AB5B44}" destId="{E136452B-FAF6-417B-AE22-236F2FC99F1A}" srcOrd="1" destOrd="0" parTransId="{973EE8A9-960E-4202-A7F5-3A26D278BECF}" sibTransId="{CDF260B3-5C47-4EEB-845D-C05DB9963FB7}"/>
    <dgm:cxn modelId="{B37550AA-D0CD-4D0F-A237-CF138478DDA5}" srcId="{602C6544-DDD4-4118-B9D1-236C12AB5B44}" destId="{EA6001B6-6AFF-4B2A-8E73-8CB5A41AEC2B}" srcOrd="0" destOrd="0" parTransId="{C2F845C5-506B-4639-B6C2-A7F19EE42611}" sibTransId="{90C8B3BD-E136-46E7-B46B-71EB2F3FE68F}"/>
    <dgm:cxn modelId="{299340C5-3E0B-44AC-BF38-10186EA71AA0}" type="presOf" srcId="{E136452B-FAF6-417B-AE22-236F2FC99F1A}" destId="{71226A29-F6CE-4530-BC10-CDB508DA1EBC}" srcOrd="0" destOrd="0" presId="urn:microsoft.com/office/officeart/2018/2/layout/IconVerticalSolidList"/>
    <dgm:cxn modelId="{B2BBD8F9-35EC-40E6-A2CE-527CDBACE880}" srcId="{602C6544-DDD4-4118-B9D1-236C12AB5B44}" destId="{946638D1-A37F-4D98-AB0E-8E1CEFFAB00D}" srcOrd="2" destOrd="0" parTransId="{8E4603C3-97D3-44F8-A916-3D63B975F8CF}" sibTransId="{C2880CEB-BBD1-455F-ABC4-80E4EEAD3988}"/>
    <dgm:cxn modelId="{EF800FC2-9078-4F16-B154-B14CC68AA5BF}" type="presParOf" srcId="{782A6BDA-68F5-4A6F-9B33-A8C52213D768}" destId="{5B9B8A26-5E8C-4ED6-80C2-D0DE6262F8E4}" srcOrd="0" destOrd="0" presId="urn:microsoft.com/office/officeart/2018/2/layout/IconVerticalSolidList"/>
    <dgm:cxn modelId="{8A65EC84-7C7E-479C-84B7-504AE12C2972}" type="presParOf" srcId="{5B9B8A26-5E8C-4ED6-80C2-D0DE6262F8E4}" destId="{A80541FB-0646-4B06-AA49-24F61B2DF738}" srcOrd="0" destOrd="0" presId="urn:microsoft.com/office/officeart/2018/2/layout/IconVerticalSolidList"/>
    <dgm:cxn modelId="{48C48BB9-BFD5-4620-9D72-D372AAE54F42}" type="presParOf" srcId="{5B9B8A26-5E8C-4ED6-80C2-D0DE6262F8E4}" destId="{1C6272D0-A6D8-439F-B942-1386DCFFE009}" srcOrd="1" destOrd="0" presId="urn:microsoft.com/office/officeart/2018/2/layout/IconVerticalSolidList"/>
    <dgm:cxn modelId="{62190A45-506D-400D-99DB-603AB58C7AE2}" type="presParOf" srcId="{5B9B8A26-5E8C-4ED6-80C2-D0DE6262F8E4}" destId="{25DFCF2A-4502-4A93-9C9E-3CCB396B1548}" srcOrd="2" destOrd="0" presId="urn:microsoft.com/office/officeart/2018/2/layout/IconVerticalSolidList"/>
    <dgm:cxn modelId="{74B11814-84E5-4B87-B3CA-57850F971081}" type="presParOf" srcId="{5B9B8A26-5E8C-4ED6-80C2-D0DE6262F8E4}" destId="{B0AFBD5B-5EE5-4660-A8BF-9C56CE512B02}" srcOrd="3" destOrd="0" presId="urn:microsoft.com/office/officeart/2018/2/layout/IconVerticalSolidList"/>
    <dgm:cxn modelId="{594E6961-B579-4708-93D0-6A8085809C03}" type="presParOf" srcId="{782A6BDA-68F5-4A6F-9B33-A8C52213D768}" destId="{14BB8A75-B4B2-4C74-A46E-45F06CE32481}" srcOrd="1" destOrd="0" presId="urn:microsoft.com/office/officeart/2018/2/layout/IconVerticalSolidList"/>
    <dgm:cxn modelId="{DE60CC5E-49BD-4286-AC05-C786D955D45D}" type="presParOf" srcId="{782A6BDA-68F5-4A6F-9B33-A8C52213D768}" destId="{7BE8C6CE-0627-4200-8982-0E461EDE13D8}" srcOrd="2" destOrd="0" presId="urn:microsoft.com/office/officeart/2018/2/layout/IconVerticalSolidList"/>
    <dgm:cxn modelId="{499B3AE6-5627-4BF3-9012-1C763F63C34D}" type="presParOf" srcId="{7BE8C6CE-0627-4200-8982-0E461EDE13D8}" destId="{61BFE9F2-A2FD-4049-8E7E-7B856AFF00AF}" srcOrd="0" destOrd="0" presId="urn:microsoft.com/office/officeart/2018/2/layout/IconVerticalSolidList"/>
    <dgm:cxn modelId="{7F03E829-0D03-4C83-A304-F64F5BA0A458}" type="presParOf" srcId="{7BE8C6CE-0627-4200-8982-0E461EDE13D8}" destId="{BF218858-B1A5-49D7-B91D-287AAD2DF2BB}" srcOrd="1" destOrd="0" presId="urn:microsoft.com/office/officeart/2018/2/layout/IconVerticalSolidList"/>
    <dgm:cxn modelId="{CFA6EDEF-D16D-4DCA-95F8-0E22AE875DB5}" type="presParOf" srcId="{7BE8C6CE-0627-4200-8982-0E461EDE13D8}" destId="{8E1626DC-2B82-4ECA-A16B-80E068DB10EB}" srcOrd="2" destOrd="0" presId="urn:microsoft.com/office/officeart/2018/2/layout/IconVerticalSolidList"/>
    <dgm:cxn modelId="{04D1CF7C-E9A3-4B8E-90FD-9F4E433EE92B}" type="presParOf" srcId="{7BE8C6CE-0627-4200-8982-0E461EDE13D8}" destId="{71226A29-F6CE-4530-BC10-CDB508DA1EBC}" srcOrd="3" destOrd="0" presId="urn:microsoft.com/office/officeart/2018/2/layout/IconVerticalSolidList"/>
    <dgm:cxn modelId="{A8FF480A-BD9C-415F-9B77-1E1D04D1C17F}" type="presParOf" srcId="{782A6BDA-68F5-4A6F-9B33-A8C52213D768}" destId="{B88FD8C4-BB54-4E31-91EE-78BFF660F1FC}" srcOrd="3" destOrd="0" presId="urn:microsoft.com/office/officeart/2018/2/layout/IconVerticalSolidList"/>
    <dgm:cxn modelId="{E19DFF30-8C55-42E6-B01B-FE4CF88D9DC3}" type="presParOf" srcId="{782A6BDA-68F5-4A6F-9B33-A8C52213D768}" destId="{E5DAC29B-D633-4054-A700-A4908041A6DB}" srcOrd="4" destOrd="0" presId="urn:microsoft.com/office/officeart/2018/2/layout/IconVerticalSolidList"/>
    <dgm:cxn modelId="{145DA2EA-4774-4CA1-A295-C4243203663D}" type="presParOf" srcId="{E5DAC29B-D633-4054-A700-A4908041A6DB}" destId="{FFF653F4-D275-4AA9-8DF0-12BA1B21D5AD}" srcOrd="0" destOrd="0" presId="urn:microsoft.com/office/officeart/2018/2/layout/IconVerticalSolidList"/>
    <dgm:cxn modelId="{955CEF4C-C9E6-45F2-9D54-71BB67866739}" type="presParOf" srcId="{E5DAC29B-D633-4054-A700-A4908041A6DB}" destId="{F45EB7A9-7631-4AD9-AF23-33737870A0CE}" srcOrd="1" destOrd="0" presId="urn:microsoft.com/office/officeart/2018/2/layout/IconVerticalSolidList"/>
    <dgm:cxn modelId="{462C2CBF-CE64-481C-820F-A95581FA557E}" type="presParOf" srcId="{E5DAC29B-D633-4054-A700-A4908041A6DB}" destId="{D5822157-E5DC-40D2-9365-BD26A67D952F}" srcOrd="2" destOrd="0" presId="urn:microsoft.com/office/officeart/2018/2/layout/IconVerticalSolidList"/>
    <dgm:cxn modelId="{691F61FA-D228-4644-9E13-2804E5A8F89D}" type="presParOf" srcId="{E5DAC29B-D633-4054-A700-A4908041A6DB}" destId="{BA7CC5F4-7C7C-48FE-AEAA-0519714F1DC1}" srcOrd="3" destOrd="0" presId="urn:microsoft.com/office/officeart/2018/2/layout/IconVerticalSolidList"/>
    <dgm:cxn modelId="{D61E4014-3EE9-485C-8B33-11ADEC255A5D}" type="presParOf" srcId="{782A6BDA-68F5-4A6F-9B33-A8C52213D768}" destId="{2475545A-728D-4980-A62E-049A7FC0FE9D}" srcOrd="5" destOrd="0" presId="urn:microsoft.com/office/officeart/2018/2/layout/IconVerticalSolidList"/>
    <dgm:cxn modelId="{D2BF71C6-8F47-4F8E-B39B-198393E73D23}" type="presParOf" srcId="{782A6BDA-68F5-4A6F-9B33-A8C52213D768}" destId="{146F77F6-AC4F-4881-981D-00F47ACE221F}" srcOrd="6" destOrd="0" presId="urn:microsoft.com/office/officeart/2018/2/layout/IconVerticalSolidList"/>
    <dgm:cxn modelId="{A0DE5972-3F5F-4F80-AACE-F2C339D78326}" type="presParOf" srcId="{146F77F6-AC4F-4881-981D-00F47ACE221F}" destId="{CA34D224-A5B1-4122-8415-F567A5ED3C0C}" srcOrd="0" destOrd="0" presId="urn:microsoft.com/office/officeart/2018/2/layout/IconVerticalSolidList"/>
    <dgm:cxn modelId="{A84FE3B7-B3BD-4E82-AA99-C9E0AD298B47}" type="presParOf" srcId="{146F77F6-AC4F-4881-981D-00F47ACE221F}" destId="{8BC09E2C-1EDB-462A-BFD2-B7956A94C9CE}" srcOrd="1" destOrd="0" presId="urn:microsoft.com/office/officeart/2018/2/layout/IconVerticalSolidList"/>
    <dgm:cxn modelId="{2F66EBFB-E6A9-4E35-871F-CCF233D9BA34}" type="presParOf" srcId="{146F77F6-AC4F-4881-981D-00F47ACE221F}" destId="{88075866-AD50-45A7-824C-32D325ED2D07}" srcOrd="2" destOrd="0" presId="urn:microsoft.com/office/officeart/2018/2/layout/IconVerticalSolidList"/>
    <dgm:cxn modelId="{B036F8D1-4A02-4C10-893D-769764031FDA}" type="presParOf" srcId="{146F77F6-AC4F-4881-981D-00F47ACE221F}" destId="{C7EE44EC-5BA7-4F2C-8ACD-401E2CE2CF1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0541FB-0646-4B06-AA49-24F61B2DF738}">
      <dsp:nvSpPr>
        <dsp:cNvPr id="0" name=""/>
        <dsp:cNvSpPr/>
      </dsp:nvSpPr>
      <dsp:spPr>
        <a:xfrm>
          <a:off x="0" y="1727"/>
          <a:ext cx="6408665" cy="8754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C6272D0-A6D8-439F-B942-1386DCFFE009}">
      <dsp:nvSpPr>
        <dsp:cNvPr id="0" name=""/>
        <dsp:cNvSpPr/>
      </dsp:nvSpPr>
      <dsp:spPr>
        <a:xfrm>
          <a:off x="264811" y="198694"/>
          <a:ext cx="481475" cy="48147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0AFBD5B-5EE5-4660-A8BF-9C56CE512B02}">
      <dsp:nvSpPr>
        <dsp:cNvPr id="0" name=""/>
        <dsp:cNvSpPr/>
      </dsp:nvSpPr>
      <dsp:spPr>
        <a:xfrm>
          <a:off x="1011098" y="1727"/>
          <a:ext cx="5397566" cy="8754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648" tIns="92648" rIns="92648" bIns="92648" numCol="1" spcCol="1270" anchor="ctr" anchorCtr="0">
          <a:noAutofit/>
        </a:bodyPr>
        <a:lstStyle/>
        <a:p>
          <a:pPr marL="0" lvl="0" indent="0" algn="l" defTabSz="977900">
            <a:lnSpc>
              <a:spcPct val="100000"/>
            </a:lnSpc>
            <a:spcBef>
              <a:spcPct val="0"/>
            </a:spcBef>
            <a:spcAft>
              <a:spcPct val="35000"/>
            </a:spcAft>
            <a:buNone/>
          </a:pPr>
          <a:r>
            <a:rPr lang="en-US" sz="2200" b="0" kern="1200" baseline="0" dirty="0"/>
            <a:t>The dataset</a:t>
          </a:r>
          <a:endParaRPr lang="en-US" sz="2200" kern="1200" dirty="0"/>
        </a:p>
      </dsp:txBody>
      <dsp:txXfrm>
        <a:off x="1011098" y="1727"/>
        <a:ext cx="5397566" cy="875410"/>
      </dsp:txXfrm>
    </dsp:sp>
    <dsp:sp modelId="{61BFE9F2-A2FD-4049-8E7E-7B856AFF00AF}">
      <dsp:nvSpPr>
        <dsp:cNvPr id="0" name=""/>
        <dsp:cNvSpPr/>
      </dsp:nvSpPr>
      <dsp:spPr>
        <a:xfrm>
          <a:off x="0" y="1095990"/>
          <a:ext cx="6408665" cy="8754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218858-B1A5-49D7-B91D-287AAD2DF2BB}">
      <dsp:nvSpPr>
        <dsp:cNvPr id="0" name=""/>
        <dsp:cNvSpPr/>
      </dsp:nvSpPr>
      <dsp:spPr>
        <a:xfrm>
          <a:off x="264811" y="1292957"/>
          <a:ext cx="481475" cy="48147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226A29-F6CE-4530-BC10-CDB508DA1EBC}">
      <dsp:nvSpPr>
        <dsp:cNvPr id="0" name=""/>
        <dsp:cNvSpPr/>
      </dsp:nvSpPr>
      <dsp:spPr>
        <a:xfrm>
          <a:off x="1011098" y="1095990"/>
          <a:ext cx="5397566" cy="8754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648" tIns="92648" rIns="92648" bIns="92648" numCol="1" spcCol="1270" anchor="ctr" anchorCtr="0">
          <a:noAutofit/>
        </a:bodyPr>
        <a:lstStyle/>
        <a:p>
          <a:pPr marL="0" lvl="0" indent="0" algn="l" defTabSz="977900">
            <a:lnSpc>
              <a:spcPct val="100000"/>
            </a:lnSpc>
            <a:spcBef>
              <a:spcPct val="0"/>
            </a:spcBef>
            <a:spcAft>
              <a:spcPct val="35000"/>
            </a:spcAft>
            <a:buNone/>
          </a:pPr>
          <a:r>
            <a:rPr lang="en-US" sz="2200" b="0" kern="1200" baseline="0" dirty="0"/>
            <a:t>Unemployment</a:t>
          </a:r>
          <a:endParaRPr lang="en-US" sz="2200" kern="1200" dirty="0"/>
        </a:p>
      </dsp:txBody>
      <dsp:txXfrm>
        <a:off x="1011098" y="1095990"/>
        <a:ext cx="5397566" cy="875410"/>
      </dsp:txXfrm>
    </dsp:sp>
    <dsp:sp modelId="{FFF653F4-D275-4AA9-8DF0-12BA1B21D5AD}">
      <dsp:nvSpPr>
        <dsp:cNvPr id="0" name=""/>
        <dsp:cNvSpPr/>
      </dsp:nvSpPr>
      <dsp:spPr>
        <a:xfrm>
          <a:off x="0" y="2190252"/>
          <a:ext cx="6408665" cy="8754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5EB7A9-7631-4AD9-AF23-33737870A0CE}">
      <dsp:nvSpPr>
        <dsp:cNvPr id="0" name=""/>
        <dsp:cNvSpPr/>
      </dsp:nvSpPr>
      <dsp:spPr>
        <a:xfrm>
          <a:off x="264811" y="2387220"/>
          <a:ext cx="481475" cy="48147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A7CC5F4-7C7C-48FE-AEAA-0519714F1DC1}">
      <dsp:nvSpPr>
        <dsp:cNvPr id="0" name=""/>
        <dsp:cNvSpPr/>
      </dsp:nvSpPr>
      <dsp:spPr>
        <a:xfrm>
          <a:off x="1011098" y="2190252"/>
          <a:ext cx="5397566" cy="8754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648" tIns="92648" rIns="92648" bIns="92648" numCol="1" spcCol="1270" anchor="ctr" anchorCtr="0">
          <a:noAutofit/>
        </a:bodyPr>
        <a:lstStyle/>
        <a:p>
          <a:pPr marL="0" lvl="0" indent="0" algn="l" defTabSz="977900">
            <a:lnSpc>
              <a:spcPct val="100000"/>
            </a:lnSpc>
            <a:spcBef>
              <a:spcPct val="0"/>
            </a:spcBef>
            <a:spcAft>
              <a:spcPct val="35000"/>
            </a:spcAft>
            <a:buNone/>
          </a:pPr>
          <a:r>
            <a:rPr lang="en-US" sz="2200" b="0" kern="1200" baseline="0"/>
            <a:t>Effect of CPI on weekly sales</a:t>
          </a:r>
          <a:endParaRPr lang="en-US" sz="2200" kern="1200"/>
        </a:p>
      </dsp:txBody>
      <dsp:txXfrm>
        <a:off x="1011098" y="2190252"/>
        <a:ext cx="5397566" cy="875410"/>
      </dsp:txXfrm>
    </dsp:sp>
    <dsp:sp modelId="{CA34D224-A5B1-4122-8415-F567A5ED3C0C}">
      <dsp:nvSpPr>
        <dsp:cNvPr id="0" name=""/>
        <dsp:cNvSpPr/>
      </dsp:nvSpPr>
      <dsp:spPr>
        <a:xfrm>
          <a:off x="0" y="3284515"/>
          <a:ext cx="6408665" cy="8754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BC09E2C-1EDB-462A-BFD2-B7956A94C9CE}">
      <dsp:nvSpPr>
        <dsp:cNvPr id="0" name=""/>
        <dsp:cNvSpPr/>
      </dsp:nvSpPr>
      <dsp:spPr>
        <a:xfrm>
          <a:off x="264811" y="3481482"/>
          <a:ext cx="481475" cy="48147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7EE44EC-5BA7-4F2C-8ACD-401E2CE2CF1C}">
      <dsp:nvSpPr>
        <dsp:cNvPr id="0" name=""/>
        <dsp:cNvSpPr/>
      </dsp:nvSpPr>
      <dsp:spPr>
        <a:xfrm>
          <a:off x="1011098" y="3284515"/>
          <a:ext cx="5397566" cy="8754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648" tIns="92648" rIns="92648" bIns="92648" numCol="1" spcCol="1270" anchor="ctr" anchorCtr="0">
          <a:noAutofit/>
        </a:bodyPr>
        <a:lstStyle/>
        <a:p>
          <a:pPr marL="0" lvl="0" indent="0" algn="l" defTabSz="977900">
            <a:lnSpc>
              <a:spcPct val="100000"/>
            </a:lnSpc>
            <a:spcBef>
              <a:spcPct val="0"/>
            </a:spcBef>
            <a:spcAft>
              <a:spcPct val="35000"/>
            </a:spcAft>
            <a:buNone/>
          </a:pPr>
          <a:r>
            <a:rPr lang="en-US" sz="2200" b="0" kern="1200" baseline="0" dirty="0"/>
            <a:t>Holidays</a:t>
          </a:r>
          <a:endParaRPr lang="en-US" sz="2200" kern="1200" dirty="0"/>
        </a:p>
      </dsp:txBody>
      <dsp:txXfrm>
        <a:off x="1011098" y="3284515"/>
        <a:ext cx="5397566" cy="87541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589D207-BE08-4B33-B5B0-5A5A94C9512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5E58DB9-49DC-495B-A68F-33D105C9065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67A1AC4-3AE8-4F87-AAED-904EC6054702}" type="datetimeFigureOut">
              <a:rPr lang="en-US" smtClean="0"/>
              <a:t>6/16/2024</a:t>
            </a:fld>
            <a:endParaRPr lang="en-US" dirty="0"/>
          </a:p>
        </p:txBody>
      </p:sp>
      <p:sp>
        <p:nvSpPr>
          <p:cNvPr id="4" name="Footer Placeholder 3">
            <a:extLst>
              <a:ext uri="{FF2B5EF4-FFF2-40B4-BE49-F238E27FC236}">
                <a16:creationId xmlns:a16="http://schemas.microsoft.com/office/drawing/2014/main" id="{7F66337E-DAD5-442C-9B8F-E10EB7D972C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3BDF2-02BD-4181-AC28-FD56172CC62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AF8A362-CAFC-4987-9A50-47570528395E}" type="slidenum">
              <a:rPr lang="en-US" smtClean="0"/>
              <a:t>‹#›</a:t>
            </a:fld>
            <a:endParaRPr lang="en-US" dirty="0"/>
          </a:p>
        </p:txBody>
      </p:sp>
    </p:spTree>
    <p:extLst>
      <p:ext uri="{BB962C8B-B14F-4D97-AF65-F5344CB8AC3E}">
        <p14:creationId xmlns:p14="http://schemas.microsoft.com/office/powerpoint/2010/main" val="452374917"/>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jpg>
</file>

<file path=ppt/media/image12.png>
</file>

<file path=ppt/media/image13.png>
</file>

<file path=ppt/media/image14.png>
</file>

<file path=ppt/media/image15.png>
</file>

<file path=ppt/media/image2.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556653-6123-4FE4-861F-5F9583BF59B0}" type="datetimeFigureOut">
              <a:rPr lang="en-US" smtClean="0"/>
              <a:t>6/16/2024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EEB602-95FC-483A-B12D-216A7AD7EA24}" type="slidenum">
              <a:rPr lang="en-US" smtClean="0"/>
              <a:t>‹#›</a:t>
            </a:fld>
            <a:endParaRPr lang="en-US" dirty="0"/>
          </a:p>
        </p:txBody>
      </p:sp>
    </p:spTree>
    <p:extLst>
      <p:ext uri="{BB962C8B-B14F-4D97-AF65-F5344CB8AC3E}">
        <p14:creationId xmlns:p14="http://schemas.microsoft.com/office/powerpoint/2010/main" val="1325843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EB602-95FC-483A-B12D-216A7AD7EA24}" type="slidenum">
              <a:rPr lang="en-US" smtClean="0"/>
              <a:t>1</a:t>
            </a:fld>
            <a:endParaRPr lang="en-US" dirty="0"/>
          </a:p>
        </p:txBody>
      </p:sp>
    </p:spTree>
    <p:extLst>
      <p:ext uri="{BB962C8B-B14F-4D97-AF65-F5344CB8AC3E}">
        <p14:creationId xmlns:p14="http://schemas.microsoft.com/office/powerpoint/2010/main" val="3356086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EB602-95FC-483A-B12D-216A7AD7EA24}" type="slidenum">
              <a:rPr lang="en-US" smtClean="0"/>
              <a:t>2</a:t>
            </a:fld>
            <a:endParaRPr lang="en-US" dirty="0"/>
          </a:p>
        </p:txBody>
      </p:sp>
    </p:spTree>
    <p:extLst>
      <p:ext uri="{BB962C8B-B14F-4D97-AF65-F5344CB8AC3E}">
        <p14:creationId xmlns:p14="http://schemas.microsoft.com/office/powerpoint/2010/main" val="3743899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EB602-95FC-483A-B12D-216A7AD7EA24}" type="slidenum">
              <a:rPr lang="en-US" smtClean="0"/>
              <a:t>3</a:t>
            </a:fld>
            <a:endParaRPr lang="en-US" dirty="0"/>
          </a:p>
        </p:txBody>
      </p:sp>
    </p:spTree>
    <p:extLst>
      <p:ext uri="{BB962C8B-B14F-4D97-AF65-F5344CB8AC3E}">
        <p14:creationId xmlns:p14="http://schemas.microsoft.com/office/powerpoint/2010/main" val="2191268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EB602-95FC-483A-B12D-216A7AD7EA24}" type="slidenum">
              <a:rPr lang="en-US" smtClean="0"/>
              <a:t>6</a:t>
            </a:fld>
            <a:endParaRPr lang="en-US" dirty="0"/>
          </a:p>
        </p:txBody>
      </p:sp>
    </p:spTree>
    <p:extLst>
      <p:ext uri="{BB962C8B-B14F-4D97-AF65-F5344CB8AC3E}">
        <p14:creationId xmlns:p14="http://schemas.microsoft.com/office/powerpoint/2010/main" val="3031745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EB602-95FC-483A-B12D-216A7AD7EA24}" type="slidenum">
              <a:rPr lang="en-US" smtClean="0"/>
              <a:t>7</a:t>
            </a:fld>
            <a:endParaRPr lang="en-US" dirty="0"/>
          </a:p>
        </p:txBody>
      </p:sp>
    </p:spTree>
    <p:extLst>
      <p:ext uri="{BB962C8B-B14F-4D97-AF65-F5344CB8AC3E}">
        <p14:creationId xmlns:p14="http://schemas.microsoft.com/office/powerpoint/2010/main" val="2550575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EB602-95FC-483A-B12D-216A7AD7EA24}" type="slidenum">
              <a:rPr lang="en-US" smtClean="0"/>
              <a:t>8</a:t>
            </a:fld>
            <a:endParaRPr lang="en-US" dirty="0"/>
          </a:p>
        </p:txBody>
      </p:sp>
    </p:spTree>
    <p:extLst>
      <p:ext uri="{BB962C8B-B14F-4D97-AF65-F5344CB8AC3E}">
        <p14:creationId xmlns:p14="http://schemas.microsoft.com/office/powerpoint/2010/main" val="3609226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EB602-95FC-483A-B12D-216A7AD7EA24}" type="slidenum">
              <a:rPr lang="en-US" smtClean="0"/>
              <a:t>10</a:t>
            </a:fld>
            <a:endParaRPr lang="en-US" dirty="0"/>
          </a:p>
        </p:txBody>
      </p:sp>
    </p:spTree>
    <p:extLst>
      <p:ext uri="{BB962C8B-B14F-4D97-AF65-F5344CB8AC3E}">
        <p14:creationId xmlns:p14="http://schemas.microsoft.com/office/powerpoint/2010/main" val="27143279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16</a:t>
            </a:fld>
            <a:endParaRPr lang="en-US" dirty="0"/>
          </a:p>
        </p:txBody>
      </p:sp>
    </p:spTree>
    <p:extLst>
      <p:ext uri="{BB962C8B-B14F-4D97-AF65-F5344CB8AC3E}">
        <p14:creationId xmlns:p14="http://schemas.microsoft.com/office/powerpoint/2010/main" val="5806978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D69555-EE48-4B19-812B-4E1068DBF976}"/>
              </a:ext>
            </a:extLst>
          </p:cNvPr>
          <p:cNvSpPr/>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57">
            <a:extLst>
              <a:ext uri="{FF2B5EF4-FFF2-40B4-BE49-F238E27FC236}">
                <a16:creationId xmlns:a16="http://schemas.microsoft.com/office/drawing/2014/main" id="{57AEB73D-F521-4B19-820F-12DB6BCC8406}"/>
              </a:ext>
            </a:extLst>
          </p:cNvPr>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2" name="Title 1"/>
          <p:cNvSpPr>
            <a:spLocks noGrp="1"/>
          </p:cNvSpPr>
          <p:nvPr>
            <p:ph type="ctrTitle"/>
          </p:nvPr>
        </p:nvSpPr>
        <p:spPr>
          <a:xfrm>
            <a:off x="855388" y="863068"/>
            <a:ext cx="6007691" cy="4985916"/>
          </a:xfrm>
        </p:spPr>
        <p:txBody>
          <a:bodyPr anchor="ctr">
            <a:noAutofit/>
          </a:bodyPr>
          <a:lstStyle>
            <a:lvl1pPr algn="l">
              <a:lnSpc>
                <a:spcPct val="125000"/>
              </a:lnSpc>
              <a:defRPr sz="6000" b="0" cap="all" spc="150" baseline="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197352" y="863068"/>
            <a:ext cx="3351729" cy="5120069"/>
          </a:xfrm>
        </p:spPr>
        <p:txBody>
          <a:bodyPr anchor="ctr">
            <a:normAutofit/>
          </a:bodyPr>
          <a:lstStyle>
            <a:lvl1pPr marL="0" indent="0" algn="l">
              <a:lnSpc>
                <a:spcPct val="150000"/>
              </a:lnSpc>
              <a:buNone/>
              <a:defRPr sz="2400" b="0" cap="none"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Rectangle 6">
            <a:extLst>
              <a:ext uri="{FF2B5EF4-FFF2-40B4-BE49-F238E27FC236}">
                <a16:creationId xmlns:a16="http://schemas.microsoft.com/office/drawing/2014/main" id="{6B72EEBA-3A5D-41CE-8465-A45A0F65674E}"/>
              </a:ext>
            </a:extLst>
          </p:cNvPr>
          <p:cNvSpPr/>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ate Placeholder 12">
            <a:extLst>
              <a:ext uri="{FF2B5EF4-FFF2-40B4-BE49-F238E27FC236}">
                <a16:creationId xmlns:a16="http://schemas.microsoft.com/office/drawing/2014/main" id="{79F4CF2F-CDFA-4A37-837C-819D5238EAB4}"/>
              </a:ext>
            </a:extLst>
          </p:cNvPr>
          <p:cNvSpPr>
            <a:spLocks noGrp="1"/>
          </p:cNvSpPr>
          <p:nvPr>
            <p:ph type="dt" sz="half" idx="10"/>
          </p:nvPr>
        </p:nvSpPr>
        <p:spPr>
          <a:xfrm>
            <a:off x="8197353" y="6309360"/>
            <a:ext cx="2151134" cy="457200"/>
          </a:xfrm>
        </p:spPr>
        <p:txBody>
          <a:bodyPr/>
          <a:lstStyle/>
          <a:p>
            <a:r>
              <a:rPr lang="en-US"/>
              <a:t>9/8/20XX</a:t>
            </a:r>
            <a:endParaRPr lang="en-US" dirty="0"/>
          </a:p>
        </p:txBody>
      </p:sp>
      <p:sp>
        <p:nvSpPr>
          <p:cNvPr id="15" name="Footer Placeholder 14">
            <a:extLst>
              <a:ext uri="{FF2B5EF4-FFF2-40B4-BE49-F238E27FC236}">
                <a16:creationId xmlns:a16="http://schemas.microsoft.com/office/drawing/2014/main" id="{CFECE62A-61A4-407D-8F0B-D459CD977C75}"/>
              </a:ext>
            </a:extLst>
          </p:cNvPr>
          <p:cNvSpPr>
            <a:spLocks noGrp="1"/>
          </p:cNvSpPr>
          <p:nvPr>
            <p:ph type="ftr" sz="quarter" idx="11"/>
          </p:nvPr>
        </p:nvSpPr>
        <p:spPr>
          <a:xfrm>
            <a:off x="855388" y="6309360"/>
            <a:ext cx="6007691" cy="457200"/>
          </a:xfrm>
        </p:spPr>
        <p:txBody>
          <a:bodyPr/>
          <a:lstStyle>
            <a:lvl1pPr algn="r">
              <a:defRPr/>
            </a:lvl1pPr>
          </a:lstStyle>
          <a:p>
            <a:r>
              <a:rPr lang="en-US"/>
              <a:t>Presentation Title</a:t>
            </a:r>
            <a:endParaRPr lang="en-US" dirty="0"/>
          </a:p>
        </p:txBody>
      </p:sp>
      <p:sp>
        <p:nvSpPr>
          <p:cNvPr id="27" name="Slide Number Placeholder 26">
            <a:extLst>
              <a:ext uri="{FF2B5EF4-FFF2-40B4-BE49-F238E27FC236}">
                <a16:creationId xmlns:a16="http://schemas.microsoft.com/office/drawing/2014/main" id="{99FE60A9-FE2A-451F-9244-60FCE7FE9AD7}"/>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4233062062"/>
      </p:ext>
    </p:extLst>
  </p:cSld>
  <p:clrMapOvr>
    <a:masterClrMapping/>
  </p:clrMapOvr>
  <p:hf sldNum="0" hdr="0" ftr="0" dt="0"/>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9/8/20XX</a:t>
            </a:r>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33523653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r>
              <a:rPr lang="en-US"/>
              <a:t>9/8/20XX</a:t>
            </a:r>
            <a:endParaRPr lang="en-US" dirty="0"/>
          </a:p>
        </p:txBody>
      </p:sp>
      <p:sp>
        <p:nvSpPr>
          <p:cNvPr id="5" name="Footer Placeholder 4"/>
          <p:cNvSpPr>
            <a:spLocks noGrp="1"/>
          </p:cNvSpPr>
          <p:nvPr>
            <p:ph type="ftr" sz="quarter" idx="11"/>
          </p:nvPr>
        </p:nvSpPr>
        <p:spPr>
          <a:xfrm>
            <a:off x="2933699" y="6296615"/>
            <a:ext cx="5959577" cy="365125"/>
          </a:xfrm>
        </p:spPr>
        <p:txBody>
          <a:bodyPr/>
          <a:lstStyle/>
          <a:p>
            <a:r>
              <a:rPr lang="en-US"/>
              <a:t>Presentation Title</a:t>
            </a:r>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221572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Title + Picture">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EA8D8870-8337-4ABD-9EA6-3D5AAB7E42D9}"/>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BAC3B2DB-2CCA-4BD4-8D63-98257049E273}"/>
              </a:ext>
              <a:ext uri="{C183D7F6-B498-43B3-948B-1728B52AA6E4}">
                <adec:decorative xmlns:adec="http://schemas.microsoft.com/office/drawing/2017/decorative" val="1"/>
              </a:ext>
            </a:extLst>
          </p:cNvPr>
          <p:cNvSpPr/>
          <p:nvPr userDrawn="1"/>
        </p:nvSpPr>
        <p:spPr>
          <a:xfrm>
            <a:off x="1" y="825689"/>
            <a:ext cx="7685728" cy="37415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itle 1">
            <a:extLst>
              <a:ext uri="{FF2B5EF4-FFF2-40B4-BE49-F238E27FC236}">
                <a16:creationId xmlns:a16="http://schemas.microsoft.com/office/drawing/2014/main" id="{324DAAC3-FA37-4838-A298-327679F99F8A}"/>
              </a:ext>
            </a:extLst>
          </p:cNvPr>
          <p:cNvSpPr>
            <a:spLocks noGrp="1"/>
          </p:cNvSpPr>
          <p:nvPr>
            <p:ph type="ctrTitle" hasCustomPrompt="1"/>
          </p:nvPr>
        </p:nvSpPr>
        <p:spPr>
          <a:xfrm>
            <a:off x="1386630" y="825687"/>
            <a:ext cx="5957384" cy="3741551"/>
          </a:xfrm>
        </p:spPr>
        <p:txBody>
          <a:bodyPr tIns="182880" anchor="ctr" anchorCtr="0">
            <a:noAutofit/>
          </a:bodyPr>
          <a:lstStyle>
            <a:lvl1pPr>
              <a:lnSpc>
                <a:spcPct val="100000"/>
              </a:lnSpc>
              <a:defRPr sz="4000" cap="all" baseline="0">
                <a:solidFill>
                  <a:schemeClr val="bg1"/>
                </a:solidFill>
              </a:defRPr>
            </a:lvl1pPr>
          </a:lstStyle>
          <a:p>
            <a:r>
              <a:rPr lang="en-US" sz="4400" dirty="0">
                <a:solidFill>
                  <a:schemeClr val="bg1"/>
                </a:solidFill>
              </a:rPr>
              <a:t>CLICK TO ADD TITLE</a:t>
            </a:r>
          </a:p>
        </p:txBody>
      </p:sp>
      <p:sp>
        <p:nvSpPr>
          <p:cNvPr id="56" name="Rectangle 55">
            <a:extLst>
              <a:ext uri="{FF2B5EF4-FFF2-40B4-BE49-F238E27FC236}">
                <a16:creationId xmlns:a16="http://schemas.microsoft.com/office/drawing/2014/main" id="{FB792E4C-AD3B-4E88-8540-E75759746368}"/>
              </a:ext>
              <a:ext uri="{C183D7F6-B498-43B3-948B-1728B52AA6E4}">
                <adec:decorative xmlns:adec="http://schemas.microsoft.com/office/drawing/2017/decorative" val="1"/>
              </a:ext>
            </a:extLst>
          </p:cNvPr>
          <p:cNvSpPr/>
          <p:nvPr userDrawn="1"/>
        </p:nvSpPr>
        <p:spPr>
          <a:xfrm>
            <a:off x="-1" y="889696"/>
            <a:ext cx="1070775" cy="36013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6A32632F-9ED1-4328-BBE3-B4E014156A29}"/>
              </a:ext>
              <a:ext uri="{C183D7F6-B498-43B3-948B-1728B52AA6E4}">
                <adec:decorative xmlns:adec="http://schemas.microsoft.com/office/drawing/2017/decorative" val="1"/>
              </a:ext>
            </a:extLst>
          </p:cNvPr>
          <p:cNvSpPr/>
          <p:nvPr userDrawn="1"/>
        </p:nvSpPr>
        <p:spPr>
          <a:xfrm rot="5400000">
            <a:off x="-236512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Picture Placeholder 64">
            <a:extLst>
              <a:ext uri="{FF2B5EF4-FFF2-40B4-BE49-F238E27FC236}">
                <a16:creationId xmlns:a16="http://schemas.microsoft.com/office/drawing/2014/main" id="{D60E3C33-714C-4528-93A6-4470C3E89AE4}"/>
              </a:ext>
            </a:extLst>
          </p:cNvPr>
          <p:cNvSpPr>
            <a:spLocks noGrp="1"/>
          </p:cNvSpPr>
          <p:nvPr>
            <p:ph type="pic" sz="quarter" idx="13"/>
          </p:nvPr>
        </p:nvSpPr>
        <p:spPr>
          <a:xfrm>
            <a:off x="7710836" y="-2"/>
            <a:ext cx="4481164" cy="6858002"/>
          </a:xfrm>
          <a:custGeom>
            <a:avLst/>
            <a:gdLst>
              <a:gd name="connsiteX0" fmla="*/ 0 w 5332064"/>
              <a:gd name="connsiteY0" fmla="*/ 0 h 6858002"/>
              <a:gd name="connsiteX1" fmla="*/ 5332064 w 5332064"/>
              <a:gd name="connsiteY1" fmla="*/ 0 h 6858002"/>
              <a:gd name="connsiteX2" fmla="*/ 5332064 w 5332064"/>
              <a:gd name="connsiteY2" fmla="*/ 6858002 h 6858002"/>
              <a:gd name="connsiteX3" fmla="*/ 0 w 5332064"/>
              <a:gd name="connsiteY3" fmla="*/ 6858002 h 6858002"/>
            </a:gdLst>
            <a:ahLst/>
            <a:cxnLst>
              <a:cxn ang="0">
                <a:pos x="connsiteX0" y="connsiteY0"/>
              </a:cxn>
              <a:cxn ang="0">
                <a:pos x="connsiteX1" y="connsiteY1"/>
              </a:cxn>
              <a:cxn ang="0">
                <a:pos x="connsiteX2" y="connsiteY2"/>
              </a:cxn>
              <a:cxn ang="0">
                <a:pos x="connsiteX3" y="connsiteY3"/>
              </a:cxn>
            </a:cxnLst>
            <a:rect l="l" t="t" r="r" b="b"/>
            <a:pathLst>
              <a:path w="5332064" h="6858002">
                <a:moveTo>
                  <a:pt x="0" y="0"/>
                </a:moveTo>
                <a:lnTo>
                  <a:pt x="5332064" y="0"/>
                </a:lnTo>
                <a:lnTo>
                  <a:pt x="5332064" y="6858002"/>
                </a:lnTo>
                <a:lnTo>
                  <a:pt x="0" y="6858002"/>
                </a:lnTo>
                <a:close/>
              </a:path>
            </a:pathLst>
          </a:custGeom>
        </p:spPr>
        <p:txBody>
          <a:bodyPr wrap="square" anchor="t">
            <a:noAutofit/>
          </a:bodyPr>
          <a:lstStyle>
            <a:lvl1pPr marL="0" indent="0" algn="ctr">
              <a:buNone/>
              <a:defRPr sz="1400"/>
            </a:lvl1pPr>
          </a:lstStyle>
          <a:p>
            <a:r>
              <a:rPr lang="en-US"/>
              <a:t>Click icon to add picture</a:t>
            </a:r>
            <a:endParaRPr lang="en-US" dirty="0"/>
          </a:p>
        </p:txBody>
      </p:sp>
      <p:sp>
        <p:nvSpPr>
          <p:cNvPr id="59" name="Rectangle 58">
            <a:extLst>
              <a:ext uri="{FF2B5EF4-FFF2-40B4-BE49-F238E27FC236}">
                <a16:creationId xmlns:a16="http://schemas.microsoft.com/office/drawing/2014/main" id="{EA124D3C-01E3-4B96-BDF0-54851D1739D0}"/>
              </a:ext>
              <a:ext uri="{C183D7F6-B498-43B3-948B-1728B52AA6E4}">
                <adec:decorative xmlns:adec="http://schemas.microsoft.com/office/drawing/2017/decorative" val="1"/>
              </a:ext>
            </a:extLst>
          </p:cNvPr>
          <p:cNvSpPr/>
          <p:nvPr userDrawn="1"/>
        </p:nvSpPr>
        <p:spPr>
          <a:xfrm rot="5400000">
            <a:off x="42498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91430795"/>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Content + Picture">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C341663-7159-49AD-AAF3-4B3C490D812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20F2EB12-394C-40E4-9186-CBD6635B5DA9}"/>
              </a:ext>
              <a:ext uri="{C183D7F6-B498-43B3-948B-1728B52AA6E4}">
                <adec:decorative xmlns:adec="http://schemas.microsoft.com/office/drawing/2017/decorative"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itle 1">
            <a:extLst>
              <a:ext uri="{FF2B5EF4-FFF2-40B4-BE49-F238E27FC236}">
                <a16:creationId xmlns:a16="http://schemas.microsoft.com/office/drawing/2014/main" id="{53F9468C-8821-4670-9C7C-78E7D75861AD}"/>
              </a:ext>
            </a:extLst>
          </p:cNvPr>
          <p:cNvSpPr>
            <a:spLocks noGrp="1"/>
          </p:cNvSpPr>
          <p:nvPr>
            <p:ph type="title" hasCustomPrompt="1"/>
          </p:nvPr>
        </p:nvSpPr>
        <p:spPr>
          <a:xfrm>
            <a:off x="5141023" y="167463"/>
            <a:ext cx="6408058" cy="1580890"/>
          </a:xfrm>
        </p:spPr>
        <p:txBody>
          <a:bodyPr anchor="b" anchorCtr="0">
            <a:noAutofit/>
          </a:bodyPr>
          <a:lstStyle>
            <a:lvl1pPr>
              <a:lnSpc>
                <a:spcPct val="100000"/>
              </a:lnSpc>
              <a:defRPr sz="3200"/>
            </a:lvl1pPr>
          </a:lstStyle>
          <a:p>
            <a:r>
              <a:rPr lang="en-US" dirty="0"/>
              <a:t>Click to add title</a:t>
            </a:r>
          </a:p>
        </p:txBody>
      </p:sp>
      <p:sp>
        <p:nvSpPr>
          <p:cNvPr id="4" name="Content Placeholder 3">
            <a:extLst>
              <a:ext uri="{FF2B5EF4-FFF2-40B4-BE49-F238E27FC236}">
                <a16:creationId xmlns:a16="http://schemas.microsoft.com/office/drawing/2014/main" id="{FFD78806-0532-B92A-4326-73941B4232E7}"/>
              </a:ext>
            </a:extLst>
          </p:cNvPr>
          <p:cNvSpPr>
            <a:spLocks noGrp="1"/>
          </p:cNvSpPr>
          <p:nvPr>
            <p:ph sz="quarter" idx="16" hasCustomPrompt="1"/>
          </p:nvPr>
        </p:nvSpPr>
        <p:spPr>
          <a:xfrm>
            <a:off x="0" y="0"/>
            <a:ext cx="4613275" cy="6858000"/>
          </a:xfrm>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Rectangle 23">
            <a:extLst>
              <a:ext uri="{FF2B5EF4-FFF2-40B4-BE49-F238E27FC236}">
                <a16:creationId xmlns:a16="http://schemas.microsoft.com/office/drawing/2014/main" id="{D83D2425-8E71-4C9D-8737-018CE44525D0}"/>
              </a:ext>
              <a:ext uri="{C183D7F6-B498-43B3-948B-1728B52AA6E4}">
                <adec:decorative xmlns:adec="http://schemas.microsoft.com/office/drawing/2017/decorative"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Content Placeholder 2">
            <a:extLst>
              <a:ext uri="{FF2B5EF4-FFF2-40B4-BE49-F238E27FC236}">
                <a16:creationId xmlns:a16="http://schemas.microsoft.com/office/drawing/2014/main" id="{DEB24183-BE19-B810-4EF4-D9959CAD150B}"/>
              </a:ext>
            </a:extLst>
          </p:cNvPr>
          <p:cNvSpPr>
            <a:spLocks noGrp="1"/>
          </p:cNvSpPr>
          <p:nvPr>
            <p:ph sz="quarter" idx="15" hasCustomPrompt="1"/>
          </p:nvPr>
        </p:nvSpPr>
        <p:spPr>
          <a:xfrm>
            <a:off x="5140405" y="1959427"/>
            <a:ext cx="6408665" cy="4161653"/>
          </a:xfrm>
        </p:spPr>
        <p:txBody>
          <a:bodyPr anchor="t">
            <a:normAutofit/>
          </a:bodyPr>
          <a:lstStyle>
            <a:lvl1pPr marL="0" indent="0">
              <a:lnSpc>
                <a:spcPct val="100000"/>
              </a:lnSpc>
              <a:spcAft>
                <a:spcPts val="600"/>
              </a:spcAft>
              <a:buNone/>
              <a:defRPr sz="1800" b="0"/>
            </a:lvl1pPr>
            <a:lvl2pPr>
              <a:lnSpc>
                <a:spcPct val="100000"/>
              </a:lnSpc>
              <a:spcAft>
                <a:spcPts val="600"/>
              </a:spcAft>
              <a:defRPr sz="1800"/>
            </a:lvl2pPr>
            <a:lvl3pPr>
              <a:lnSpc>
                <a:spcPct val="100000"/>
              </a:lnSpc>
              <a:spcAft>
                <a:spcPts val="600"/>
              </a:spcAft>
              <a:defRPr sz="1800"/>
            </a:lvl3pPr>
            <a:lvl4pPr>
              <a:lnSpc>
                <a:spcPct val="100000"/>
              </a:lnSpc>
              <a:spcAft>
                <a:spcPts val="600"/>
              </a:spcAft>
              <a:defRPr sz="1800"/>
            </a:lvl4pPr>
            <a:lvl5pPr>
              <a:lnSpc>
                <a:spcPct val="100000"/>
              </a:lnSpc>
              <a:spcAft>
                <a:spcPts val="6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4">
            <a:extLst>
              <a:ext uri="{FF2B5EF4-FFF2-40B4-BE49-F238E27FC236}">
                <a16:creationId xmlns:a16="http://schemas.microsoft.com/office/drawing/2014/main" id="{CD15B6AB-EFBA-3087-EC3D-8DA945B70C0F}"/>
              </a:ext>
            </a:extLst>
          </p:cNvPr>
          <p:cNvSpPr>
            <a:spLocks noGrp="1"/>
          </p:cNvSpPr>
          <p:nvPr>
            <p:ph type="ftr" sz="quarter" idx="11"/>
          </p:nvPr>
        </p:nvSpPr>
        <p:spPr>
          <a:xfrm>
            <a:off x="5140405" y="6309360"/>
            <a:ext cx="3982428" cy="457200"/>
          </a:xfrm>
        </p:spPr>
        <p:txBody>
          <a:bodyPr/>
          <a:lstStyle>
            <a:lvl1pPr algn="ctr">
              <a:defRPr>
                <a:effectLst/>
              </a:defRPr>
            </a:lvl1pPr>
          </a:lstStyle>
          <a:p>
            <a:pPr algn="l"/>
            <a:r>
              <a:rPr lang="en-US" dirty="0"/>
              <a:t>Presentation Title</a:t>
            </a:r>
          </a:p>
        </p:txBody>
      </p:sp>
      <p:sp>
        <p:nvSpPr>
          <p:cNvPr id="10" name="Date Placeholder 3">
            <a:extLst>
              <a:ext uri="{FF2B5EF4-FFF2-40B4-BE49-F238E27FC236}">
                <a16:creationId xmlns:a16="http://schemas.microsoft.com/office/drawing/2014/main" id="{6A3371A6-1409-7906-744F-59D906DF6755}"/>
              </a:ext>
            </a:extLst>
          </p:cNvPr>
          <p:cNvSpPr>
            <a:spLocks noGrp="1"/>
          </p:cNvSpPr>
          <p:nvPr>
            <p:ph type="dt" sz="half" idx="10"/>
          </p:nvPr>
        </p:nvSpPr>
        <p:spPr>
          <a:xfrm>
            <a:off x="9238415" y="6309360"/>
            <a:ext cx="1215204" cy="457200"/>
          </a:xfrm>
        </p:spPr>
        <p:txBody>
          <a:bodyPr/>
          <a:lstStyle>
            <a:lvl1pPr algn="ctr">
              <a:defRPr>
                <a:effectLst/>
              </a:defRPr>
            </a:lvl1pPr>
          </a:lstStyle>
          <a:p>
            <a:r>
              <a:rPr lang="en-US" dirty="0">
                <a:solidFill>
                  <a:schemeClr val="tx2"/>
                </a:solidFill>
              </a:rPr>
              <a:t>9/8/20XX</a:t>
            </a:r>
            <a:endParaRPr lang="en-US" dirty="0"/>
          </a:p>
        </p:txBody>
      </p:sp>
      <p:sp>
        <p:nvSpPr>
          <p:cNvPr id="11" name="Slide Number Placeholder 5">
            <a:extLst>
              <a:ext uri="{FF2B5EF4-FFF2-40B4-BE49-F238E27FC236}">
                <a16:creationId xmlns:a16="http://schemas.microsoft.com/office/drawing/2014/main" id="{8546652F-6212-09E9-1A75-28F7C8EEF073}"/>
              </a:ext>
            </a:extLst>
          </p:cNvPr>
          <p:cNvSpPr>
            <a:spLocks noGrp="1"/>
          </p:cNvSpPr>
          <p:nvPr>
            <p:ph type="sldNum" sz="quarter" idx="12"/>
          </p:nvPr>
        </p:nvSpPr>
        <p:spPr>
          <a:xfrm>
            <a:off x="10569202" y="6309360"/>
            <a:ext cx="979879" cy="457200"/>
          </a:xfrm>
        </p:spPr>
        <p:txBody>
          <a:bodyPr/>
          <a:lstStyle>
            <a:lvl1pPr>
              <a:defRPr sz="1200" b="0"/>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7684187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Title + Subtitle">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EA8D8870-8337-4ABD-9EA6-3D5AAB7E42D9}"/>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BAC3B2DB-2CCA-4BD4-8D63-98257049E273}"/>
              </a:ext>
              <a:ext uri="{C183D7F6-B498-43B3-948B-1728B52AA6E4}">
                <adec:decorative xmlns:adec="http://schemas.microsoft.com/office/drawing/2017/decorative" val="1"/>
              </a:ext>
            </a:extLst>
          </p:cNvPr>
          <p:cNvSpPr/>
          <p:nvPr userDrawn="1"/>
        </p:nvSpPr>
        <p:spPr>
          <a:xfrm>
            <a:off x="0" y="825689"/>
            <a:ext cx="12192000" cy="520173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itle 1">
            <a:extLst>
              <a:ext uri="{FF2B5EF4-FFF2-40B4-BE49-F238E27FC236}">
                <a16:creationId xmlns:a16="http://schemas.microsoft.com/office/drawing/2014/main" id="{324DAAC3-FA37-4838-A298-327679F99F8A}"/>
              </a:ext>
            </a:extLst>
          </p:cNvPr>
          <p:cNvSpPr>
            <a:spLocks noGrp="1"/>
          </p:cNvSpPr>
          <p:nvPr>
            <p:ph type="ctrTitle" hasCustomPrompt="1"/>
          </p:nvPr>
        </p:nvSpPr>
        <p:spPr>
          <a:xfrm>
            <a:off x="1386628" y="1034477"/>
            <a:ext cx="9380431" cy="2614551"/>
          </a:xfrm>
        </p:spPr>
        <p:txBody>
          <a:bodyPr anchor="b" anchorCtr="0">
            <a:noAutofit/>
          </a:bodyPr>
          <a:lstStyle>
            <a:lvl1pPr algn="l">
              <a:lnSpc>
                <a:spcPct val="100000"/>
              </a:lnSpc>
              <a:defRPr sz="4800" cap="all" baseline="0">
                <a:solidFill>
                  <a:schemeClr val="bg1"/>
                </a:solidFill>
              </a:defRPr>
            </a:lvl1pPr>
          </a:lstStyle>
          <a:p>
            <a:r>
              <a:rPr lang="en-US" sz="4400" dirty="0">
                <a:solidFill>
                  <a:schemeClr val="bg1"/>
                </a:solidFill>
              </a:rPr>
              <a:t>CLICK TO ADD TITLE</a:t>
            </a:r>
          </a:p>
        </p:txBody>
      </p:sp>
      <p:sp>
        <p:nvSpPr>
          <p:cNvPr id="56" name="Rectangle 55">
            <a:extLst>
              <a:ext uri="{FF2B5EF4-FFF2-40B4-BE49-F238E27FC236}">
                <a16:creationId xmlns:a16="http://schemas.microsoft.com/office/drawing/2014/main" id="{FB792E4C-AD3B-4E88-8540-E75759746368}"/>
              </a:ext>
              <a:ext uri="{C183D7F6-B498-43B3-948B-1728B52AA6E4}">
                <adec:decorative xmlns:adec="http://schemas.microsoft.com/office/drawing/2017/decorative" val="1"/>
              </a:ext>
            </a:extLst>
          </p:cNvPr>
          <p:cNvSpPr/>
          <p:nvPr userDrawn="1"/>
        </p:nvSpPr>
        <p:spPr>
          <a:xfrm>
            <a:off x="-1" y="889696"/>
            <a:ext cx="1070775" cy="50777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6A32632F-9ED1-4328-BBE3-B4E014156A29}"/>
              </a:ext>
              <a:ext uri="{C183D7F6-B498-43B3-948B-1728B52AA6E4}">
                <adec:decorative xmlns:adec="http://schemas.microsoft.com/office/drawing/2017/decorative" val="1"/>
              </a:ext>
            </a:extLst>
          </p:cNvPr>
          <p:cNvSpPr/>
          <p:nvPr userDrawn="1"/>
        </p:nvSpPr>
        <p:spPr>
          <a:xfrm rot="5400000">
            <a:off x="-236512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EA124D3C-01E3-4B96-BDF0-54851D1739D0}"/>
              </a:ext>
              <a:ext uri="{C183D7F6-B498-43B3-948B-1728B52AA6E4}">
                <adec:decorative xmlns:adec="http://schemas.microsoft.com/office/drawing/2017/decorative" val="1"/>
              </a:ext>
            </a:extLst>
          </p:cNvPr>
          <p:cNvSpPr/>
          <p:nvPr userDrawn="1"/>
        </p:nvSpPr>
        <p:spPr>
          <a:xfrm rot="5400000">
            <a:off x="765851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167A64FF-37A7-4837-8033-CBEA22697ECA}"/>
              </a:ext>
              <a:ext uri="{C183D7F6-B498-43B3-948B-1728B52AA6E4}">
                <adec:decorative xmlns:adec="http://schemas.microsoft.com/office/drawing/2017/decorative" val="1"/>
              </a:ext>
            </a:extLst>
          </p:cNvPr>
          <p:cNvSpPr/>
          <p:nvPr userDrawn="1"/>
        </p:nvSpPr>
        <p:spPr>
          <a:xfrm>
            <a:off x="11119516" y="896046"/>
            <a:ext cx="1070775" cy="50777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EF94ADB5-E70F-B672-CBEB-D8194AEA79D5}"/>
              </a:ext>
            </a:extLst>
          </p:cNvPr>
          <p:cNvSpPr>
            <a:spLocks noGrp="1"/>
          </p:cNvSpPr>
          <p:nvPr>
            <p:ph type="body" sz="quarter" idx="10" hasCustomPrompt="1"/>
          </p:nvPr>
        </p:nvSpPr>
        <p:spPr>
          <a:xfrm>
            <a:off x="1386177" y="3649028"/>
            <a:ext cx="9380431" cy="2164715"/>
          </a:xfrm>
        </p:spPr>
        <p:txBody>
          <a:bodyPr anchor="t"/>
          <a:lstStyle>
            <a:lvl1pPr marL="0" indent="0">
              <a:lnSpc>
                <a:spcPct val="125000"/>
              </a:lnSpc>
              <a:buNone/>
              <a:defRPr lang="en-US" sz="2400" b="0" kern="1200" spc="150" baseline="0" dirty="0" smtClean="0">
                <a:solidFill>
                  <a:schemeClr val="bg1"/>
                </a:solidFill>
                <a:latin typeface="+mn-lt"/>
                <a:ea typeface="+mn-ea"/>
                <a:cs typeface="+mn-cs"/>
              </a:defRPr>
            </a:lvl1pPr>
            <a:lvl2pPr>
              <a:defRPr lang="en-US" sz="2400" b="0" kern="1200" spc="150" baseline="0" dirty="0" smtClean="0">
                <a:solidFill>
                  <a:schemeClr val="bg1"/>
                </a:solidFill>
                <a:latin typeface="+mn-lt"/>
                <a:ea typeface="+mn-ea"/>
                <a:cs typeface="+mn-cs"/>
              </a:defRPr>
            </a:lvl2pPr>
            <a:lvl3pPr>
              <a:defRPr lang="en-US" sz="2400" b="0" kern="1200" spc="150" baseline="0" dirty="0" smtClean="0">
                <a:solidFill>
                  <a:schemeClr val="bg1"/>
                </a:solidFill>
                <a:latin typeface="+mn-lt"/>
                <a:ea typeface="+mn-ea"/>
                <a:cs typeface="+mn-cs"/>
              </a:defRPr>
            </a:lvl3pPr>
            <a:lvl4pPr>
              <a:defRPr lang="en-US" sz="2400" b="0" kern="1200" spc="150" baseline="0" dirty="0" smtClean="0">
                <a:solidFill>
                  <a:schemeClr val="bg1"/>
                </a:solidFill>
                <a:latin typeface="+mn-lt"/>
                <a:ea typeface="+mn-ea"/>
                <a:cs typeface="+mn-cs"/>
              </a:defRPr>
            </a:lvl4pPr>
            <a:lvl5pPr>
              <a:defRPr lang="en-US" sz="2400" b="0" kern="1200" spc="150" baseline="0" dirty="0">
                <a:solidFill>
                  <a:schemeClr val="bg1"/>
                </a:solidFill>
                <a:latin typeface="+mn-lt"/>
                <a:ea typeface="+mn-ea"/>
                <a:cs typeface="+mn-cs"/>
              </a:defRPr>
            </a:lvl5pPr>
          </a:lstStyle>
          <a:p>
            <a:pPr lvl="0"/>
            <a:r>
              <a:rPr lang="en-US" dirty="0"/>
              <a:t>Click to add text</a:t>
            </a:r>
          </a:p>
        </p:txBody>
      </p:sp>
    </p:spTree>
    <p:extLst>
      <p:ext uri="{BB962C8B-B14F-4D97-AF65-F5344CB8AC3E}">
        <p14:creationId xmlns:p14="http://schemas.microsoft.com/office/powerpoint/2010/main" val="1935738827"/>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DF88512-9E62-4695-B350-39488566A1F7}"/>
              </a:ext>
              <a:ext uri="{C183D7F6-B498-43B3-948B-1728B52AA6E4}">
                <adec:decorative xmlns:adec="http://schemas.microsoft.com/office/drawing/2017/decorative" val="1"/>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18CD596D-95F4-4C5C-A0E7-86D747FE70BE}"/>
              </a:ext>
              <a:ext uri="{C183D7F6-B498-43B3-948B-1728B52AA6E4}">
                <adec:decorative xmlns:adec="http://schemas.microsoft.com/office/drawing/2017/decorative" val="1"/>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7553E9F-DCBF-4BEE-A261-5AA97361A0E0}"/>
              </a:ext>
              <a:ext uri="{C183D7F6-B498-43B3-948B-1728B52AA6E4}">
                <adec:decorative xmlns:adec="http://schemas.microsoft.com/office/drawing/2017/decorative" val="1"/>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949B0EB0-AEBA-44ED-BC77-4188C7486144}"/>
              </a:ext>
            </a:extLst>
          </p:cNvPr>
          <p:cNvSpPr>
            <a:spLocks noGrp="1"/>
          </p:cNvSpPr>
          <p:nvPr>
            <p:ph type="title" hasCustomPrompt="1"/>
          </p:nvPr>
        </p:nvSpPr>
        <p:spPr>
          <a:xfrm>
            <a:off x="1535371" y="962423"/>
            <a:ext cx="10013710" cy="1216152"/>
          </a:xfrm>
        </p:spPr>
        <p:txBody>
          <a:bodyPr tIns="182880" anchor="ctr" anchorCtr="0">
            <a:noAutofit/>
          </a:bodyPr>
          <a:lstStyle>
            <a:lvl1pPr>
              <a:lnSpc>
                <a:spcPct val="100000"/>
              </a:lnSpc>
              <a:defRPr sz="3200">
                <a:solidFill>
                  <a:schemeClr val="bg1"/>
                </a:solidFill>
              </a:defRPr>
            </a:lvl1pPr>
          </a:lstStyle>
          <a:p>
            <a:r>
              <a:rPr lang="en-US" dirty="0">
                <a:solidFill>
                  <a:schemeClr val="bg1"/>
                </a:solidFill>
              </a:rPr>
              <a:t>Click to add title</a:t>
            </a:r>
          </a:p>
        </p:txBody>
      </p:sp>
      <p:sp>
        <p:nvSpPr>
          <p:cNvPr id="2" name="Content Placeholder 2">
            <a:extLst>
              <a:ext uri="{FF2B5EF4-FFF2-40B4-BE49-F238E27FC236}">
                <a16:creationId xmlns:a16="http://schemas.microsoft.com/office/drawing/2014/main" id="{252AD8E1-37CB-EB1E-9394-A293E1F2107F}"/>
              </a:ext>
            </a:extLst>
          </p:cNvPr>
          <p:cNvSpPr>
            <a:spLocks noGrp="1"/>
          </p:cNvSpPr>
          <p:nvPr>
            <p:ph sz="quarter" idx="18" hasCustomPrompt="1"/>
          </p:nvPr>
        </p:nvSpPr>
        <p:spPr>
          <a:xfrm>
            <a:off x="1542563" y="2590800"/>
            <a:ext cx="6441412" cy="3718557"/>
          </a:xfrm>
        </p:spPr>
        <p:txBody>
          <a:bodyPr anchor="t">
            <a:normAutofit/>
          </a:bodyPr>
          <a:lstStyle>
            <a:lvl1pPr marL="0" indent="0">
              <a:lnSpc>
                <a:spcPct val="125000"/>
              </a:lnSpc>
              <a:spcAft>
                <a:spcPts val="600"/>
              </a:spcAft>
              <a:buNone/>
              <a:defRPr sz="1800" b="0"/>
            </a:lvl1pPr>
            <a:lvl2pPr marL="283464">
              <a:lnSpc>
                <a:spcPct val="125000"/>
              </a:lnSpc>
              <a:spcAft>
                <a:spcPts val="600"/>
              </a:spcAft>
              <a:defRPr sz="1800"/>
            </a:lvl2pPr>
            <a:lvl3pPr marL="566928">
              <a:lnSpc>
                <a:spcPct val="125000"/>
              </a:lnSpc>
              <a:spcAft>
                <a:spcPts val="600"/>
              </a:spcAft>
              <a:defRPr sz="1800"/>
            </a:lvl3pPr>
            <a:lvl4pPr marL="850392">
              <a:lnSpc>
                <a:spcPct val="125000"/>
              </a:lnSpc>
              <a:spcAft>
                <a:spcPts val="600"/>
              </a:spcAft>
              <a:defRPr sz="1800"/>
            </a:lvl4pPr>
            <a:lvl5pPr marL="1133856">
              <a:lnSpc>
                <a:spcPct val="125000"/>
              </a:lnSpc>
              <a:spcAft>
                <a:spcPts val="6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a:extLst>
              <a:ext uri="{FF2B5EF4-FFF2-40B4-BE49-F238E27FC236}">
                <a16:creationId xmlns:a16="http://schemas.microsoft.com/office/drawing/2014/main" id="{5B37B294-6F01-986D-E8E5-119AE9A8F2BE}"/>
              </a:ext>
            </a:extLst>
          </p:cNvPr>
          <p:cNvSpPr>
            <a:spLocks noGrp="1"/>
          </p:cNvSpPr>
          <p:nvPr>
            <p:ph sz="quarter" idx="17" hasCustomPrompt="1"/>
          </p:nvPr>
        </p:nvSpPr>
        <p:spPr>
          <a:xfrm>
            <a:off x="8197362" y="2590800"/>
            <a:ext cx="3522849" cy="3718557"/>
          </a:xfrm>
        </p:spPr>
        <p:txBody>
          <a:bodyPr anchor="t">
            <a:normAutofit/>
          </a:bodyPr>
          <a:lstStyle>
            <a:lvl1pPr marL="285750" indent="-285750">
              <a:lnSpc>
                <a:spcPct val="125000"/>
              </a:lnSpc>
              <a:spcAft>
                <a:spcPts val="600"/>
              </a:spcAft>
              <a:buFont typeface="Wingdings" panose="05000000000000000000" pitchFamily="2" charset="2"/>
              <a:buChar char="§"/>
              <a:defRPr sz="1800" b="0"/>
            </a:lvl1pPr>
            <a:lvl2pPr>
              <a:lnSpc>
                <a:spcPct val="125000"/>
              </a:lnSpc>
              <a:spcAft>
                <a:spcPts val="600"/>
              </a:spcAft>
              <a:defRPr sz="1800"/>
            </a:lvl2pPr>
            <a:lvl3pPr>
              <a:lnSpc>
                <a:spcPct val="125000"/>
              </a:lnSpc>
              <a:spcAft>
                <a:spcPts val="600"/>
              </a:spcAft>
              <a:defRPr sz="1800"/>
            </a:lvl3pPr>
            <a:lvl4pPr>
              <a:lnSpc>
                <a:spcPct val="125000"/>
              </a:lnSpc>
              <a:spcAft>
                <a:spcPts val="600"/>
              </a:spcAft>
              <a:defRPr sz="1800"/>
            </a:lvl4pPr>
            <a:lvl5pPr>
              <a:lnSpc>
                <a:spcPct val="125000"/>
              </a:lnSpc>
              <a:spcAft>
                <a:spcPts val="6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7278DD10-67BC-4E87-A788-A45C6093F5F8}"/>
              </a:ext>
              <a:ext uri="{C183D7F6-B498-43B3-948B-1728B52AA6E4}">
                <adec:decorative xmlns:adec="http://schemas.microsoft.com/office/drawing/2017/decorative" val="1"/>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16769F5-486B-4B48-A543-2C70359DF66E}"/>
              </a:ext>
              <a:ext uri="{C183D7F6-B498-43B3-948B-1728B52AA6E4}">
                <adec:decorative xmlns:adec="http://schemas.microsoft.com/office/drawing/2017/decorative" val="1"/>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ooter Placeholder 4">
            <a:extLst>
              <a:ext uri="{FF2B5EF4-FFF2-40B4-BE49-F238E27FC236}">
                <a16:creationId xmlns:a16="http://schemas.microsoft.com/office/drawing/2014/main" id="{B47BB165-F380-48C4-B95B-C09C91893B2D}"/>
              </a:ext>
            </a:extLst>
          </p:cNvPr>
          <p:cNvSpPr>
            <a:spLocks noGrp="1"/>
          </p:cNvSpPr>
          <p:nvPr>
            <p:ph type="ftr" sz="quarter" idx="11"/>
          </p:nvPr>
        </p:nvSpPr>
        <p:spPr>
          <a:xfrm>
            <a:off x="1535371" y="6309360"/>
            <a:ext cx="5049579" cy="457200"/>
          </a:xfrm>
        </p:spPr>
        <p:txBody>
          <a:bodyPr/>
          <a:lstStyle/>
          <a:p>
            <a:r>
              <a:rPr lang="en-US" dirty="0"/>
              <a:t>Presentation Title</a:t>
            </a:r>
          </a:p>
        </p:txBody>
      </p:sp>
      <p:sp>
        <p:nvSpPr>
          <p:cNvPr id="14" name="Slide Number Placeholder 5">
            <a:extLst>
              <a:ext uri="{FF2B5EF4-FFF2-40B4-BE49-F238E27FC236}">
                <a16:creationId xmlns:a16="http://schemas.microsoft.com/office/drawing/2014/main" id="{F0805E9B-6657-4167-BD79-CAC59C0D841D}"/>
              </a:ext>
            </a:extLst>
          </p:cNvPr>
          <p:cNvSpPr>
            <a:spLocks noGrp="1"/>
          </p:cNvSpPr>
          <p:nvPr>
            <p:ph type="sldNum" sz="quarter" idx="12"/>
          </p:nvPr>
        </p:nvSpPr>
        <p:spPr>
          <a:xfrm>
            <a:off x="10569202" y="6309360"/>
            <a:ext cx="979879" cy="457200"/>
          </a:xfrm>
        </p:spPr>
        <p:txBody>
          <a:bodyPr/>
          <a:lstStyle>
            <a:lvl1pPr>
              <a:defRPr sz="1200" b="0"/>
            </a:lvl1pPr>
          </a:lstStyle>
          <a:p>
            <a:fld id="{FAEF9944-A4F6-4C59-AEBD-678D6480B8EA}" type="slidenum">
              <a:rPr lang="en-US" smtClean="0"/>
              <a:pPr/>
              <a:t>‹#›</a:t>
            </a:fld>
            <a:endParaRPr lang="en-US" dirty="0"/>
          </a:p>
        </p:txBody>
      </p:sp>
      <p:sp>
        <p:nvSpPr>
          <p:cNvPr id="3" name="Date Placeholder 3">
            <a:extLst>
              <a:ext uri="{FF2B5EF4-FFF2-40B4-BE49-F238E27FC236}">
                <a16:creationId xmlns:a16="http://schemas.microsoft.com/office/drawing/2014/main" id="{D0EFA1AD-93FB-148E-CFC6-A6E5D9967406}"/>
              </a:ext>
            </a:extLst>
          </p:cNvPr>
          <p:cNvSpPr>
            <a:spLocks noGrp="1"/>
          </p:cNvSpPr>
          <p:nvPr>
            <p:ph type="dt" sz="half" idx="10"/>
          </p:nvPr>
        </p:nvSpPr>
        <p:spPr>
          <a:xfrm>
            <a:off x="6678168" y="6309360"/>
            <a:ext cx="2148840" cy="457200"/>
          </a:xfrm>
        </p:spPr>
        <p:txBody>
          <a:bodyPr/>
          <a:lstStyle>
            <a:lvl1pPr algn="l">
              <a:defRPr/>
            </a:lvl1pPr>
          </a:lstStyle>
          <a:p>
            <a:r>
              <a:rPr lang="en-US" dirty="0"/>
              <a:t>9/8/20XX</a:t>
            </a:r>
          </a:p>
        </p:txBody>
      </p:sp>
    </p:spTree>
    <p:extLst>
      <p:ext uri="{BB962C8B-B14F-4D97-AF65-F5344CB8AC3E}">
        <p14:creationId xmlns:p14="http://schemas.microsoft.com/office/powerpoint/2010/main" val="16164776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wo Content 3">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2A19A957-1FB5-43F8-B325-BBD9FEF23E88}"/>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Rectangle 19">
            <a:extLst>
              <a:ext uri="{FF2B5EF4-FFF2-40B4-BE49-F238E27FC236}">
                <a16:creationId xmlns:a16="http://schemas.microsoft.com/office/drawing/2014/main" id="{3FA5410A-92A6-4C0B-9D89-186B7DDB20BD}"/>
              </a:ext>
              <a:ext uri="{C183D7F6-B498-43B3-948B-1728B52AA6E4}">
                <adec:decorative xmlns:adec="http://schemas.microsoft.com/office/drawing/2017/decorative" val="1"/>
              </a:ext>
            </a:extLst>
          </p:cNvPr>
          <p:cNvSpPr/>
          <p:nvPr userDrawn="1"/>
        </p:nvSpPr>
        <p:spPr>
          <a:xfrm>
            <a:off x="0" y="0"/>
            <a:ext cx="12192000" cy="135161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21A26073-23A2-4B91-A128-79AA1BE93523}"/>
              </a:ext>
              <a:ext uri="{C183D7F6-B498-43B3-948B-1728B52AA6E4}">
                <adec:decorative xmlns:adec="http://schemas.microsoft.com/office/drawing/2017/decorative"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14D5DFA-0CEA-43F0-98EE-6C9F741F7C96}"/>
              </a:ext>
              <a:ext uri="{C183D7F6-B498-43B3-948B-1728B52AA6E4}">
                <adec:decorative xmlns:adec="http://schemas.microsoft.com/office/drawing/2017/decorative"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itle 1">
            <a:extLst>
              <a:ext uri="{FF2B5EF4-FFF2-40B4-BE49-F238E27FC236}">
                <a16:creationId xmlns:a16="http://schemas.microsoft.com/office/drawing/2014/main" id="{5E19795B-1103-80EF-6098-1E8371D07DB8}"/>
              </a:ext>
            </a:extLst>
          </p:cNvPr>
          <p:cNvSpPr>
            <a:spLocks noGrp="1"/>
          </p:cNvSpPr>
          <p:nvPr>
            <p:ph type="title" hasCustomPrompt="1"/>
          </p:nvPr>
        </p:nvSpPr>
        <p:spPr>
          <a:xfrm>
            <a:off x="648935" y="91439"/>
            <a:ext cx="10900146" cy="1168739"/>
          </a:xfrm>
        </p:spPr>
        <p:txBody>
          <a:bodyPr tIns="182880" anchor="ctr" anchorCtr="0">
            <a:noAutofit/>
          </a:bodyPr>
          <a:lstStyle>
            <a:lvl1pPr>
              <a:lnSpc>
                <a:spcPct val="100000"/>
              </a:lnSpc>
              <a:defRPr sz="3200">
                <a:solidFill>
                  <a:schemeClr val="bg1"/>
                </a:solidFill>
              </a:defRPr>
            </a:lvl1pPr>
          </a:lstStyle>
          <a:p>
            <a:r>
              <a:rPr lang="en-US" dirty="0">
                <a:solidFill>
                  <a:schemeClr val="bg1"/>
                </a:solidFill>
              </a:rPr>
              <a:t>Click to add title</a:t>
            </a:r>
          </a:p>
        </p:txBody>
      </p:sp>
      <p:sp>
        <p:nvSpPr>
          <p:cNvPr id="3" name="Content Placeholder 2">
            <a:extLst>
              <a:ext uri="{FF2B5EF4-FFF2-40B4-BE49-F238E27FC236}">
                <a16:creationId xmlns:a16="http://schemas.microsoft.com/office/drawing/2014/main" id="{7ED4F766-C576-F298-E93A-CD0D832F8E4F}"/>
              </a:ext>
            </a:extLst>
          </p:cNvPr>
          <p:cNvSpPr>
            <a:spLocks noGrp="1"/>
          </p:cNvSpPr>
          <p:nvPr>
            <p:ph sz="quarter" idx="14" hasCustomPrompt="1"/>
          </p:nvPr>
        </p:nvSpPr>
        <p:spPr>
          <a:xfrm>
            <a:off x="648935" y="1646102"/>
            <a:ext cx="3819652" cy="4160520"/>
          </a:xfrm>
        </p:spPr>
        <p:txBody>
          <a:bodyPr anchor="t">
            <a:normAutofit/>
          </a:bodyPr>
          <a:lstStyle>
            <a:lvl1pPr>
              <a:lnSpc>
                <a:spcPct val="125000"/>
              </a:lnSpc>
              <a:spcAft>
                <a:spcPts val="600"/>
              </a:spcAft>
              <a:defRPr sz="1800" b="0"/>
            </a:lvl1pPr>
            <a:lvl2pPr>
              <a:lnSpc>
                <a:spcPct val="125000"/>
              </a:lnSpc>
              <a:spcAft>
                <a:spcPts val="600"/>
              </a:spcAft>
              <a:defRPr sz="1800"/>
            </a:lvl2pPr>
            <a:lvl3pPr>
              <a:lnSpc>
                <a:spcPct val="125000"/>
              </a:lnSpc>
              <a:spcAft>
                <a:spcPts val="600"/>
              </a:spcAft>
              <a:defRPr sz="1800"/>
            </a:lvl3pPr>
            <a:lvl4pPr>
              <a:lnSpc>
                <a:spcPct val="125000"/>
              </a:lnSpc>
              <a:spcAft>
                <a:spcPts val="600"/>
              </a:spcAft>
              <a:defRPr sz="1800"/>
            </a:lvl4pPr>
            <a:lvl5pPr>
              <a:lnSpc>
                <a:spcPct val="125000"/>
              </a:lnSpc>
              <a:spcAft>
                <a:spcPts val="6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a:extLst>
              <a:ext uri="{FF2B5EF4-FFF2-40B4-BE49-F238E27FC236}">
                <a16:creationId xmlns:a16="http://schemas.microsoft.com/office/drawing/2014/main" id="{8352712D-F957-4B22-8B50-BE10410FF895}"/>
              </a:ext>
              <a:ext uri="{C183D7F6-B498-43B3-948B-1728B52AA6E4}">
                <adec:decorative xmlns:adec="http://schemas.microsoft.com/office/drawing/2017/decorative"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ooter Placeholder 29">
            <a:extLst>
              <a:ext uri="{FF2B5EF4-FFF2-40B4-BE49-F238E27FC236}">
                <a16:creationId xmlns:a16="http://schemas.microsoft.com/office/drawing/2014/main" id="{26FD74F8-42BB-4CB4-ABF1-5F149743B464}"/>
              </a:ext>
            </a:extLst>
          </p:cNvPr>
          <p:cNvSpPr>
            <a:spLocks noGrp="1"/>
          </p:cNvSpPr>
          <p:nvPr>
            <p:ph type="ftr" sz="quarter" idx="11"/>
          </p:nvPr>
        </p:nvSpPr>
        <p:spPr>
          <a:xfrm>
            <a:off x="642917" y="6309360"/>
            <a:ext cx="3423986" cy="457200"/>
          </a:xfrm>
        </p:spPr>
        <p:txBody>
          <a:bodyPr/>
          <a:lstStyle>
            <a:lvl1pPr>
              <a:defRPr>
                <a:solidFill>
                  <a:schemeClr val="bg1"/>
                </a:solidFill>
              </a:defRPr>
            </a:lvl1pPr>
          </a:lstStyle>
          <a:p>
            <a:r>
              <a:rPr lang="en-US" dirty="0"/>
              <a:t>Presentation Title</a:t>
            </a:r>
            <a:endParaRPr lang="en-US" dirty="0">
              <a:solidFill>
                <a:schemeClr val="bg1"/>
              </a:solidFill>
            </a:endParaRPr>
          </a:p>
        </p:txBody>
      </p:sp>
      <p:sp>
        <p:nvSpPr>
          <p:cNvPr id="10" name="Date Placeholder 28">
            <a:extLst>
              <a:ext uri="{FF2B5EF4-FFF2-40B4-BE49-F238E27FC236}">
                <a16:creationId xmlns:a16="http://schemas.microsoft.com/office/drawing/2014/main" id="{5B031752-6400-4BFB-979F-E2EE795E4B90}"/>
              </a:ext>
            </a:extLst>
          </p:cNvPr>
          <p:cNvSpPr>
            <a:spLocks noGrp="1"/>
          </p:cNvSpPr>
          <p:nvPr>
            <p:ph type="dt" sz="half" idx="10"/>
          </p:nvPr>
        </p:nvSpPr>
        <p:spPr>
          <a:xfrm>
            <a:off x="5373620" y="6309360"/>
            <a:ext cx="3411973" cy="457200"/>
          </a:xfrm>
        </p:spPr>
        <p:txBody>
          <a:bodyPr/>
          <a:lstStyle>
            <a:lvl1pPr>
              <a:defRPr>
                <a:solidFill>
                  <a:schemeClr val="tx2"/>
                </a:solidFill>
              </a:defRPr>
            </a:lvl1pPr>
          </a:lstStyle>
          <a:p>
            <a:r>
              <a:rPr lang="en-US" dirty="0"/>
              <a:t>9/8/20XX</a:t>
            </a:r>
          </a:p>
        </p:txBody>
      </p:sp>
      <p:sp>
        <p:nvSpPr>
          <p:cNvPr id="12" name="Slide Number Placeholder 30">
            <a:extLst>
              <a:ext uri="{FF2B5EF4-FFF2-40B4-BE49-F238E27FC236}">
                <a16:creationId xmlns:a16="http://schemas.microsoft.com/office/drawing/2014/main" id="{6A5CAEAF-7DEC-4B20-8B1E-301A9D0E684A}"/>
              </a:ext>
            </a:extLst>
          </p:cNvPr>
          <p:cNvSpPr>
            <a:spLocks noGrp="1"/>
          </p:cNvSpPr>
          <p:nvPr>
            <p:ph type="sldNum" sz="quarter" idx="12"/>
          </p:nvPr>
        </p:nvSpPr>
        <p:spPr>
          <a:xfrm>
            <a:off x="10569202" y="6309360"/>
            <a:ext cx="979879" cy="457200"/>
          </a:xfrm>
        </p:spPr>
        <p:txBody>
          <a:bodyPr/>
          <a:lstStyle>
            <a:lvl1pPr>
              <a:defRPr sz="1200" b="0"/>
            </a:lvl1pPr>
          </a:lstStyle>
          <a:p>
            <a:fld id="{FAEF9944-A4F6-4C59-AEBD-678D6480B8EA}" type="slidenum">
              <a:rPr lang="en-US" smtClean="0"/>
              <a:pPr/>
              <a:t>‹#›</a:t>
            </a:fld>
            <a:endParaRPr lang="en-US" dirty="0"/>
          </a:p>
        </p:txBody>
      </p:sp>
      <p:sp>
        <p:nvSpPr>
          <p:cNvPr id="13" name="Rectangle 12">
            <a:extLst>
              <a:ext uri="{FF2B5EF4-FFF2-40B4-BE49-F238E27FC236}">
                <a16:creationId xmlns:a16="http://schemas.microsoft.com/office/drawing/2014/main" id="{70B696A3-EA34-4924-9037-E330B1CB890E}"/>
              </a:ext>
              <a:ext uri="{C183D7F6-B498-43B3-948B-1728B52AA6E4}">
                <adec:decorative xmlns:adec="http://schemas.microsoft.com/office/drawing/2017/decorative"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2">
            <a:extLst>
              <a:ext uri="{FF2B5EF4-FFF2-40B4-BE49-F238E27FC236}">
                <a16:creationId xmlns:a16="http://schemas.microsoft.com/office/drawing/2014/main" id="{2E94D0A7-4358-49BF-96EE-8DEB6F4DCF56}"/>
              </a:ext>
            </a:extLst>
          </p:cNvPr>
          <p:cNvSpPr>
            <a:spLocks noGrp="1"/>
          </p:cNvSpPr>
          <p:nvPr>
            <p:ph sz="quarter" idx="19" hasCustomPrompt="1"/>
          </p:nvPr>
        </p:nvSpPr>
        <p:spPr>
          <a:xfrm>
            <a:off x="4679661" y="1646102"/>
            <a:ext cx="6863403" cy="4160520"/>
          </a:xfrm>
        </p:spPr>
        <p:txBody>
          <a:bodyPr anchor="t">
            <a:normAutofit/>
          </a:bodyPr>
          <a:lstStyle>
            <a:lvl1pPr marL="0" indent="0">
              <a:lnSpc>
                <a:spcPct val="125000"/>
              </a:lnSpc>
              <a:spcAft>
                <a:spcPts val="600"/>
              </a:spcAft>
              <a:buNone/>
              <a:defRPr sz="1800" b="0"/>
            </a:lvl1pPr>
            <a:lvl2pPr marL="283464">
              <a:lnSpc>
                <a:spcPct val="125000"/>
              </a:lnSpc>
              <a:spcAft>
                <a:spcPts val="600"/>
              </a:spcAft>
              <a:defRPr sz="1800"/>
            </a:lvl2pPr>
            <a:lvl3pPr marL="566928">
              <a:lnSpc>
                <a:spcPct val="125000"/>
              </a:lnSpc>
              <a:spcAft>
                <a:spcPts val="600"/>
              </a:spcAft>
              <a:defRPr sz="1800"/>
            </a:lvl3pPr>
            <a:lvl4pPr marL="850392">
              <a:lnSpc>
                <a:spcPct val="125000"/>
              </a:lnSpc>
              <a:spcAft>
                <a:spcPts val="600"/>
              </a:spcAft>
              <a:defRPr sz="1800"/>
            </a:lvl4pPr>
            <a:lvl5pPr marL="1133856">
              <a:lnSpc>
                <a:spcPct val="125000"/>
              </a:lnSpc>
              <a:spcAft>
                <a:spcPts val="6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317369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DF88512-9E62-4695-B350-39488566A1F7}"/>
              </a:ext>
              <a:ext uri="{C183D7F6-B498-43B3-948B-1728B52AA6E4}">
                <adec:decorative xmlns:adec="http://schemas.microsoft.com/office/drawing/2017/decorative" val="1"/>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18CD596D-95F4-4C5C-A0E7-86D747FE70BE}"/>
              </a:ext>
              <a:ext uri="{C183D7F6-B498-43B3-948B-1728B52AA6E4}">
                <adec:decorative xmlns:adec="http://schemas.microsoft.com/office/drawing/2017/decorative" val="1"/>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7553E9F-DCBF-4BEE-A261-5AA97361A0E0}"/>
              </a:ext>
              <a:ext uri="{C183D7F6-B498-43B3-948B-1728B52AA6E4}">
                <adec:decorative xmlns:adec="http://schemas.microsoft.com/office/drawing/2017/decorative" val="1"/>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949B0EB0-AEBA-44ED-BC77-4188C7486144}"/>
              </a:ext>
            </a:extLst>
          </p:cNvPr>
          <p:cNvSpPr>
            <a:spLocks noGrp="1"/>
          </p:cNvSpPr>
          <p:nvPr>
            <p:ph type="title" hasCustomPrompt="1"/>
          </p:nvPr>
        </p:nvSpPr>
        <p:spPr>
          <a:xfrm>
            <a:off x="1535371" y="962423"/>
            <a:ext cx="10013710" cy="1216152"/>
          </a:xfrm>
        </p:spPr>
        <p:txBody>
          <a:bodyPr tIns="182880" anchor="ctr" anchorCtr="0">
            <a:noAutofit/>
          </a:bodyPr>
          <a:lstStyle>
            <a:lvl1pPr>
              <a:lnSpc>
                <a:spcPct val="100000"/>
              </a:lnSpc>
              <a:defRPr sz="3200">
                <a:solidFill>
                  <a:schemeClr val="bg1"/>
                </a:solidFill>
              </a:defRPr>
            </a:lvl1pPr>
          </a:lstStyle>
          <a:p>
            <a:r>
              <a:rPr lang="en-US" dirty="0">
                <a:solidFill>
                  <a:schemeClr val="bg1"/>
                </a:solidFill>
              </a:rPr>
              <a:t>Click to add title</a:t>
            </a:r>
          </a:p>
        </p:txBody>
      </p:sp>
      <p:sp>
        <p:nvSpPr>
          <p:cNvPr id="4" name="Table Placeholder 3">
            <a:extLst>
              <a:ext uri="{FF2B5EF4-FFF2-40B4-BE49-F238E27FC236}">
                <a16:creationId xmlns:a16="http://schemas.microsoft.com/office/drawing/2014/main" id="{74D0E84D-2B51-9F8D-82CE-C086143DC605}"/>
              </a:ext>
            </a:extLst>
          </p:cNvPr>
          <p:cNvSpPr>
            <a:spLocks noGrp="1"/>
          </p:cNvSpPr>
          <p:nvPr>
            <p:ph type="tbl" sz="quarter" idx="14"/>
          </p:nvPr>
        </p:nvSpPr>
        <p:spPr>
          <a:xfrm>
            <a:off x="1630363" y="2757951"/>
            <a:ext cx="9918700" cy="3387579"/>
          </a:xfrm>
        </p:spPr>
        <p:txBody>
          <a:bodyPr anchor="t"/>
          <a:lstStyle>
            <a:lvl1pPr marL="0" indent="0" algn="ctr">
              <a:buNone/>
              <a:defRPr/>
            </a:lvl1pPr>
          </a:lstStyle>
          <a:p>
            <a:r>
              <a:rPr lang="en-US"/>
              <a:t>Click icon to add table</a:t>
            </a:r>
            <a:endParaRPr lang="en-US" dirty="0"/>
          </a:p>
        </p:txBody>
      </p:sp>
      <p:sp>
        <p:nvSpPr>
          <p:cNvPr id="10" name="Rectangle 9">
            <a:extLst>
              <a:ext uri="{FF2B5EF4-FFF2-40B4-BE49-F238E27FC236}">
                <a16:creationId xmlns:a16="http://schemas.microsoft.com/office/drawing/2014/main" id="{7278DD10-67BC-4E87-A788-A45C6093F5F8}"/>
              </a:ext>
              <a:ext uri="{C183D7F6-B498-43B3-948B-1728B52AA6E4}">
                <adec:decorative xmlns:adec="http://schemas.microsoft.com/office/drawing/2017/decorative" val="1"/>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16769F5-486B-4B48-A543-2C70359DF66E}"/>
              </a:ext>
              <a:ext uri="{C183D7F6-B498-43B3-948B-1728B52AA6E4}">
                <adec:decorative xmlns:adec="http://schemas.microsoft.com/office/drawing/2017/decorative" val="1"/>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ooter Placeholder 4">
            <a:extLst>
              <a:ext uri="{FF2B5EF4-FFF2-40B4-BE49-F238E27FC236}">
                <a16:creationId xmlns:a16="http://schemas.microsoft.com/office/drawing/2014/main" id="{0DB9557B-D9D3-4FA9-2D64-D2F91957D2FC}"/>
              </a:ext>
            </a:extLst>
          </p:cNvPr>
          <p:cNvSpPr>
            <a:spLocks noGrp="1"/>
          </p:cNvSpPr>
          <p:nvPr>
            <p:ph type="ftr" sz="quarter" idx="11"/>
          </p:nvPr>
        </p:nvSpPr>
        <p:spPr>
          <a:xfrm>
            <a:off x="1535372" y="6309360"/>
            <a:ext cx="4946592" cy="457200"/>
          </a:xfrm>
        </p:spPr>
        <p:txBody>
          <a:bodyPr/>
          <a:lstStyle/>
          <a:p>
            <a:r>
              <a:rPr lang="en-US" dirty="0"/>
              <a:t>Presentation Title</a:t>
            </a:r>
          </a:p>
        </p:txBody>
      </p:sp>
      <p:sp>
        <p:nvSpPr>
          <p:cNvPr id="16" name="Slide Number Placeholder 5">
            <a:extLst>
              <a:ext uri="{FF2B5EF4-FFF2-40B4-BE49-F238E27FC236}">
                <a16:creationId xmlns:a16="http://schemas.microsoft.com/office/drawing/2014/main" id="{3BC3F5B3-7690-C0DA-4084-5EFE50E8C162}"/>
              </a:ext>
            </a:extLst>
          </p:cNvPr>
          <p:cNvSpPr>
            <a:spLocks noGrp="1"/>
          </p:cNvSpPr>
          <p:nvPr>
            <p:ph type="sldNum" sz="quarter" idx="12"/>
          </p:nvPr>
        </p:nvSpPr>
        <p:spPr>
          <a:xfrm>
            <a:off x="10569202" y="6309360"/>
            <a:ext cx="979879" cy="457200"/>
          </a:xfrm>
        </p:spPr>
        <p:txBody>
          <a:bodyPr/>
          <a:lstStyle>
            <a:lvl1pPr>
              <a:defRPr sz="1200" b="0"/>
            </a:lvl1pPr>
          </a:lstStyle>
          <a:p>
            <a:fld id="{FAEF9944-A4F6-4C59-AEBD-678D6480B8EA}" type="slidenum">
              <a:rPr lang="en-US" smtClean="0"/>
              <a:pPr/>
              <a:t>‹#›</a:t>
            </a:fld>
            <a:endParaRPr lang="en-US" dirty="0"/>
          </a:p>
        </p:txBody>
      </p:sp>
      <p:sp>
        <p:nvSpPr>
          <p:cNvPr id="17" name="Date Placeholder 3">
            <a:extLst>
              <a:ext uri="{FF2B5EF4-FFF2-40B4-BE49-F238E27FC236}">
                <a16:creationId xmlns:a16="http://schemas.microsoft.com/office/drawing/2014/main" id="{99E56FFE-09D7-3078-C9E8-DFE8CF68AAD5}"/>
              </a:ext>
            </a:extLst>
          </p:cNvPr>
          <p:cNvSpPr>
            <a:spLocks noGrp="1"/>
          </p:cNvSpPr>
          <p:nvPr>
            <p:ph type="dt" sz="half" idx="10"/>
          </p:nvPr>
        </p:nvSpPr>
        <p:spPr>
          <a:xfrm>
            <a:off x="6678168" y="6309360"/>
            <a:ext cx="2148840" cy="457200"/>
          </a:xfrm>
        </p:spPr>
        <p:txBody>
          <a:bodyPr/>
          <a:lstStyle>
            <a:lvl1pPr algn="l">
              <a:defRPr/>
            </a:lvl1pPr>
          </a:lstStyle>
          <a:p>
            <a:r>
              <a:rPr lang="en-US" dirty="0"/>
              <a:t>9/8/20XX</a:t>
            </a:r>
          </a:p>
        </p:txBody>
      </p:sp>
    </p:spTree>
    <p:extLst>
      <p:ext uri="{BB962C8B-B14F-4D97-AF65-F5344CB8AC3E}">
        <p14:creationId xmlns:p14="http://schemas.microsoft.com/office/powerpoint/2010/main" val="24340333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3DC2F0A-1748-49AE-AF72-D6BBB4F8FEC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683DF7B1-E0C5-4E09-BB5C-F11EA14D7C95}"/>
              </a:ext>
              <a:ext uri="{C183D7F6-B498-43B3-948B-1728B52AA6E4}">
                <adec:decorative xmlns:adec="http://schemas.microsoft.com/office/drawing/2017/decorative" val="1"/>
              </a:ext>
            </a:extLst>
          </p:cNvPr>
          <p:cNvSpPr/>
          <p:nvPr userDrawn="1"/>
        </p:nvSpPr>
        <p:spPr>
          <a:xfrm>
            <a:off x="0" y="866789"/>
            <a:ext cx="6833381"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BBC678EC-E47C-4AC2-A75A-7022CECD0031}"/>
              </a:ext>
            </a:extLst>
          </p:cNvPr>
          <p:cNvSpPr>
            <a:spLocks noGrp="1"/>
          </p:cNvSpPr>
          <p:nvPr>
            <p:ph type="title" hasCustomPrompt="1"/>
          </p:nvPr>
        </p:nvSpPr>
        <p:spPr>
          <a:xfrm>
            <a:off x="1434622" y="848455"/>
            <a:ext cx="5102365" cy="2601914"/>
          </a:xfrm>
        </p:spPr>
        <p:txBody>
          <a:bodyPr tIns="182880" anchor="ctr" anchorCtr="0">
            <a:noAutofit/>
          </a:bodyPr>
          <a:lstStyle>
            <a:lvl1pPr>
              <a:lnSpc>
                <a:spcPct val="100000"/>
              </a:lnSpc>
              <a:defRPr sz="3200" cap="all" baseline="0">
                <a:solidFill>
                  <a:schemeClr val="bg1"/>
                </a:solidFill>
              </a:defRPr>
            </a:lvl1pPr>
          </a:lstStyle>
          <a:p>
            <a:r>
              <a:rPr lang="en-US" dirty="0">
                <a:solidFill>
                  <a:schemeClr val="bg1"/>
                </a:solidFill>
              </a:rPr>
              <a:t>CLICK TO ADD TITLE</a:t>
            </a:r>
          </a:p>
        </p:txBody>
      </p:sp>
      <p:sp>
        <p:nvSpPr>
          <p:cNvPr id="9" name="Rectangle 8">
            <a:extLst>
              <a:ext uri="{FF2B5EF4-FFF2-40B4-BE49-F238E27FC236}">
                <a16:creationId xmlns:a16="http://schemas.microsoft.com/office/drawing/2014/main" id="{5E74E69A-5ABD-42DF-A2B0-997A626257D4}"/>
              </a:ext>
              <a:ext uri="{C183D7F6-B498-43B3-948B-1728B52AA6E4}">
                <adec:decorative xmlns:adec="http://schemas.microsoft.com/office/drawing/2017/decorative" val="1"/>
              </a:ext>
            </a:extLst>
          </p:cNvPr>
          <p:cNvSpPr/>
          <p:nvPr userDrawn="1"/>
        </p:nvSpPr>
        <p:spPr>
          <a:xfrm>
            <a:off x="-3063" y="920164"/>
            <a:ext cx="1070775" cy="2466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EC2B6D0A-4A1F-4B59-B429-AD3FABC74F33}"/>
              </a:ext>
              <a:ext uri="{C183D7F6-B498-43B3-948B-1728B52AA6E4}">
                <adec:decorative xmlns:adec="http://schemas.microsoft.com/office/drawing/2017/decorative" val="1"/>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32B66529-F6B7-4C1C-8291-8139628DF6C0}"/>
              </a:ext>
              <a:ext uri="{C183D7F6-B498-43B3-948B-1728B52AA6E4}">
                <adec:decorative xmlns:adec="http://schemas.microsoft.com/office/drawing/2017/decorative" val="1"/>
              </a:ext>
            </a:extLst>
          </p:cNvPr>
          <p:cNvSpPr/>
          <p:nvPr userDrawn="1"/>
        </p:nvSpPr>
        <p:spPr>
          <a:xfrm>
            <a:off x="0" y="848456"/>
            <a:ext cx="6833382" cy="717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72245B9-34B5-4F89-8EA6-C018B9D4FA46}"/>
              </a:ext>
              <a:ext uri="{C183D7F6-B498-43B3-948B-1728B52AA6E4}">
                <adec:decorative xmlns:adec="http://schemas.microsoft.com/office/drawing/2017/decorative" val="1"/>
              </a:ext>
            </a:extLst>
          </p:cNvPr>
          <p:cNvSpPr/>
          <p:nvPr userDrawn="1"/>
        </p:nvSpPr>
        <p:spPr>
          <a:xfrm>
            <a:off x="6858023" y="3442673"/>
            <a:ext cx="5333977" cy="34153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690814BE-76E8-43EC-9616-A1F02F053AD5}"/>
              </a:ext>
              <a:ext uri="{C183D7F6-B498-43B3-948B-1728B52AA6E4}">
                <adec:decorative xmlns:adec="http://schemas.microsoft.com/office/drawing/2017/decorative" val="1"/>
              </a:ext>
            </a:extLst>
          </p:cNvPr>
          <p:cNvSpPr/>
          <p:nvPr userDrawn="1"/>
        </p:nvSpPr>
        <p:spPr>
          <a:xfrm>
            <a:off x="0" y="3396996"/>
            <a:ext cx="1219200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id="{F8AAA0A6-9D4B-4AA2-82F0-77E5ECF4B647}"/>
              </a:ext>
            </a:extLst>
          </p:cNvPr>
          <p:cNvSpPr>
            <a:spLocks noGrp="1"/>
          </p:cNvSpPr>
          <p:nvPr>
            <p:ph idx="1" hasCustomPrompt="1"/>
          </p:nvPr>
        </p:nvSpPr>
        <p:spPr>
          <a:xfrm>
            <a:off x="7386762" y="3928342"/>
            <a:ext cx="4162319" cy="2285000"/>
          </a:xfrm>
        </p:spPr>
        <p:txBody>
          <a:bodyPr anchor="ctr">
            <a:normAutofit/>
          </a:bodyPr>
          <a:lstStyle>
            <a:lvl1pPr marL="0" indent="0">
              <a:lnSpc>
                <a:spcPct val="100000"/>
              </a:lnSpc>
              <a:spcAft>
                <a:spcPts val="600"/>
              </a:spcAft>
              <a:buNone/>
              <a:defRPr sz="1800" b="0"/>
            </a:lvl1pPr>
          </a:lstStyle>
          <a:p>
            <a:r>
              <a:rPr lang="en-US" dirty="0"/>
              <a:t>Click to add text</a:t>
            </a:r>
          </a:p>
        </p:txBody>
      </p:sp>
      <p:sp>
        <p:nvSpPr>
          <p:cNvPr id="17" name="Footer Placeholder 12">
            <a:extLst>
              <a:ext uri="{FF2B5EF4-FFF2-40B4-BE49-F238E27FC236}">
                <a16:creationId xmlns:a16="http://schemas.microsoft.com/office/drawing/2014/main" id="{8E3FFD99-95F0-47A4-8642-FB9FECEC4F37}"/>
              </a:ext>
            </a:extLst>
          </p:cNvPr>
          <p:cNvSpPr>
            <a:spLocks noGrp="1"/>
          </p:cNvSpPr>
          <p:nvPr>
            <p:ph type="ftr" sz="quarter" idx="11"/>
          </p:nvPr>
        </p:nvSpPr>
        <p:spPr>
          <a:xfrm>
            <a:off x="1525917" y="6309360"/>
            <a:ext cx="4946592" cy="457200"/>
          </a:xfrm>
        </p:spPr>
        <p:txBody>
          <a:bodyPr/>
          <a:lstStyle>
            <a:lvl1pPr>
              <a:defRPr lang="en-US" sz="1200" kern="1200" spc="150" baseline="0" dirty="0">
                <a:solidFill>
                  <a:schemeClr val="tx1">
                    <a:lumMod val="75000"/>
                    <a:lumOff val="25000"/>
                  </a:schemeClr>
                </a:solidFill>
                <a:latin typeface="+mj-lt"/>
                <a:ea typeface="+mn-ea"/>
                <a:cs typeface="+mn-cs"/>
              </a:defRPr>
            </a:lvl1pPr>
          </a:lstStyle>
          <a:p>
            <a:r>
              <a:rPr lang="en-US" dirty="0"/>
              <a:t>Presentation Title</a:t>
            </a:r>
          </a:p>
        </p:txBody>
      </p:sp>
      <p:sp>
        <p:nvSpPr>
          <p:cNvPr id="18" name="Rectangle 17">
            <a:extLst>
              <a:ext uri="{FF2B5EF4-FFF2-40B4-BE49-F238E27FC236}">
                <a16:creationId xmlns:a16="http://schemas.microsoft.com/office/drawing/2014/main" id="{94727536-E532-4015-A178-0ABB6B09C661}"/>
              </a:ext>
              <a:ext uri="{C183D7F6-B498-43B3-948B-1728B52AA6E4}">
                <adec:decorative xmlns:adec="http://schemas.microsoft.com/office/drawing/2017/decorative" val="1"/>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Date Placeholder 11">
            <a:extLst>
              <a:ext uri="{FF2B5EF4-FFF2-40B4-BE49-F238E27FC236}">
                <a16:creationId xmlns:a16="http://schemas.microsoft.com/office/drawing/2014/main" id="{22977876-C29D-4D32-9948-303465AEC312}"/>
              </a:ext>
            </a:extLst>
          </p:cNvPr>
          <p:cNvSpPr>
            <a:spLocks noGrp="1"/>
          </p:cNvSpPr>
          <p:nvPr>
            <p:ph type="dt" sz="half" idx="10"/>
          </p:nvPr>
        </p:nvSpPr>
        <p:spPr>
          <a:xfrm>
            <a:off x="7377730" y="6309360"/>
            <a:ext cx="2736329" cy="457200"/>
          </a:xfrm>
        </p:spPr>
        <p:txBody>
          <a:bodyPr/>
          <a:lstStyle/>
          <a:p>
            <a:r>
              <a:rPr lang="en-US" dirty="0"/>
              <a:t>9/8/20XX</a:t>
            </a:r>
          </a:p>
        </p:txBody>
      </p:sp>
      <p:sp>
        <p:nvSpPr>
          <p:cNvPr id="20" name="Slide Number Placeholder 15">
            <a:extLst>
              <a:ext uri="{FF2B5EF4-FFF2-40B4-BE49-F238E27FC236}">
                <a16:creationId xmlns:a16="http://schemas.microsoft.com/office/drawing/2014/main" id="{6A7BC11E-2EF0-4989-9A7E-7AB377DB8534}"/>
              </a:ext>
            </a:extLst>
          </p:cNvPr>
          <p:cNvSpPr>
            <a:spLocks noGrp="1"/>
          </p:cNvSpPr>
          <p:nvPr>
            <p:ph type="sldNum" sz="quarter" idx="12"/>
          </p:nvPr>
        </p:nvSpPr>
        <p:spPr>
          <a:xfrm>
            <a:off x="10569202" y="6309360"/>
            <a:ext cx="979879" cy="457200"/>
          </a:xfrm>
        </p:spPr>
        <p:txBody>
          <a:bodyPr/>
          <a:lstStyle>
            <a:lvl1pPr>
              <a:defRPr sz="1200" b="0"/>
            </a:lvl1pPr>
          </a:lstStyle>
          <a:p>
            <a:fld id="{FAEF9944-A4F6-4C59-AEBD-678D6480B8EA}" type="slidenum">
              <a:rPr lang="en-US" smtClean="0"/>
              <a:pPr/>
              <a:t>‹#›</a:t>
            </a:fld>
            <a:endParaRPr lang="en-US" dirty="0"/>
          </a:p>
        </p:txBody>
      </p:sp>
      <p:sp>
        <p:nvSpPr>
          <p:cNvPr id="2" name="Rectangle 1">
            <a:extLst>
              <a:ext uri="{FF2B5EF4-FFF2-40B4-BE49-F238E27FC236}">
                <a16:creationId xmlns:a16="http://schemas.microsoft.com/office/drawing/2014/main" id="{50557ABF-B75C-BD78-1A04-E483A57A9491}"/>
              </a:ext>
              <a:ext uri="{C183D7F6-B498-43B3-948B-1728B52AA6E4}">
                <adec:decorative xmlns:adec="http://schemas.microsoft.com/office/drawing/2017/decorative" val="1"/>
              </a:ext>
            </a:extLst>
          </p:cNvPr>
          <p:cNvSpPr/>
          <p:nvPr userDrawn="1"/>
        </p:nvSpPr>
        <p:spPr>
          <a:xfrm>
            <a:off x="1067712" y="0"/>
            <a:ext cx="5728216" cy="84552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018385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_Title Only">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EA8D8870-8337-4ABD-9EA6-3D5AAB7E42D9}"/>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BAC3B2DB-2CCA-4BD4-8D63-98257049E273}"/>
              </a:ext>
              <a:ext uri="{C183D7F6-B498-43B3-948B-1728B52AA6E4}">
                <adec:decorative xmlns:adec="http://schemas.microsoft.com/office/drawing/2017/decorative" val="1"/>
              </a:ext>
            </a:extLst>
          </p:cNvPr>
          <p:cNvSpPr/>
          <p:nvPr userDrawn="1"/>
        </p:nvSpPr>
        <p:spPr>
          <a:xfrm>
            <a:off x="0" y="825689"/>
            <a:ext cx="12192000" cy="520173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itle 1">
            <a:extLst>
              <a:ext uri="{FF2B5EF4-FFF2-40B4-BE49-F238E27FC236}">
                <a16:creationId xmlns:a16="http://schemas.microsoft.com/office/drawing/2014/main" id="{324DAAC3-FA37-4838-A298-327679F99F8A}"/>
              </a:ext>
            </a:extLst>
          </p:cNvPr>
          <p:cNvSpPr>
            <a:spLocks noGrp="1"/>
          </p:cNvSpPr>
          <p:nvPr>
            <p:ph type="ctrTitle" hasCustomPrompt="1"/>
          </p:nvPr>
        </p:nvSpPr>
        <p:spPr>
          <a:xfrm>
            <a:off x="1386629" y="825687"/>
            <a:ext cx="9643772" cy="5201730"/>
          </a:xfrm>
        </p:spPr>
        <p:txBody>
          <a:bodyPr tIns="182880" anchor="ctr" anchorCtr="0">
            <a:noAutofit/>
          </a:bodyPr>
          <a:lstStyle>
            <a:lvl1pPr algn="l">
              <a:lnSpc>
                <a:spcPct val="100000"/>
              </a:lnSpc>
              <a:defRPr sz="4800" cap="all" baseline="0">
                <a:solidFill>
                  <a:schemeClr val="bg1"/>
                </a:solidFill>
              </a:defRPr>
            </a:lvl1pPr>
          </a:lstStyle>
          <a:p>
            <a:r>
              <a:rPr lang="en-US" sz="4400" dirty="0">
                <a:solidFill>
                  <a:schemeClr val="bg1"/>
                </a:solidFill>
              </a:rPr>
              <a:t>CLICK TO ADD TITLE</a:t>
            </a:r>
          </a:p>
        </p:txBody>
      </p:sp>
      <p:sp>
        <p:nvSpPr>
          <p:cNvPr id="56" name="Rectangle 55">
            <a:extLst>
              <a:ext uri="{FF2B5EF4-FFF2-40B4-BE49-F238E27FC236}">
                <a16:creationId xmlns:a16="http://schemas.microsoft.com/office/drawing/2014/main" id="{FB792E4C-AD3B-4E88-8540-E75759746368}"/>
              </a:ext>
              <a:ext uri="{C183D7F6-B498-43B3-948B-1728B52AA6E4}">
                <adec:decorative xmlns:adec="http://schemas.microsoft.com/office/drawing/2017/decorative" val="1"/>
              </a:ext>
            </a:extLst>
          </p:cNvPr>
          <p:cNvSpPr/>
          <p:nvPr userDrawn="1"/>
        </p:nvSpPr>
        <p:spPr>
          <a:xfrm>
            <a:off x="-1" y="889696"/>
            <a:ext cx="1070775" cy="50777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6A32632F-9ED1-4328-BBE3-B4E014156A29}"/>
              </a:ext>
              <a:ext uri="{C183D7F6-B498-43B3-948B-1728B52AA6E4}">
                <adec:decorative xmlns:adec="http://schemas.microsoft.com/office/drawing/2017/decorative" val="1"/>
              </a:ext>
            </a:extLst>
          </p:cNvPr>
          <p:cNvSpPr/>
          <p:nvPr userDrawn="1"/>
        </p:nvSpPr>
        <p:spPr>
          <a:xfrm rot="5400000">
            <a:off x="-236512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EA124D3C-01E3-4B96-BDF0-54851D1739D0}"/>
              </a:ext>
              <a:ext uri="{C183D7F6-B498-43B3-948B-1728B52AA6E4}">
                <adec:decorative xmlns:adec="http://schemas.microsoft.com/office/drawing/2017/decorative" val="1"/>
              </a:ext>
            </a:extLst>
          </p:cNvPr>
          <p:cNvSpPr/>
          <p:nvPr userDrawn="1"/>
        </p:nvSpPr>
        <p:spPr>
          <a:xfrm rot="5400000">
            <a:off x="765851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167A64FF-37A7-4837-8033-CBEA22697ECA}"/>
              </a:ext>
              <a:ext uri="{C183D7F6-B498-43B3-948B-1728B52AA6E4}">
                <adec:decorative xmlns:adec="http://schemas.microsoft.com/office/drawing/2017/decorative" val="1"/>
              </a:ext>
            </a:extLst>
          </p:cNvPr>
          <p:cNvSpPr/>
          <p:nvPr userDrawn="1"/>
        </p:nvSpPr>
        <p:spPr>
          <a:xfrm>
            <a:off x="11119516" y="896046"/>
            <a:ext cx="1070775" cy="50777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3FC0C09F-8990-542B-199E-E6FADE2FEEFB}"/>
              </a:ext>
              <a:ext uri="{C183D7F6-B498-43B3-948B-1728B52AA6E4}">
                <adec:decorative xmlns:adec="http://schemas.microsoft.com/office/drawing/2017/decorative" val="1"/>
              </a:ext>
            </a:extLst>
          </p:cNvPr>
          <p:cNvSpPr/>
          <p:nvPr userDrawn="1"/>
        </p:nvSpPr>
        <p:spPr>
          <a:xfrm>
            <a:off x="11119516" y="0"/>
            <a:ext cx="1070775" cy="8256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1F6F60C3-341E-9533-2415-66360A254A78}"/>
              </a:ext>
              <a:ext uri="{C183D7F6-B498-43B3-948B-1728B52AA6E4}">
                <adec:decorative xmlns:adec="http://schemas.microsoft.com/office/drawing/2017/decorative" val="1"/>
              </a:ext>
            </a:extLst>
          </p:cNvPr>
          <p:cNvSpPr/>
          <p:nvPr userDrawn="1"/>
        </p:nvSpPr>
        <p:spPr>
          <a:xfrm>
            <a:off x="11119515" y="6027421"/>
            <a:ext cx="1070775" cy="830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94753914"/>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9/8/20XX</a:t>
            </a:r>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12084944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BFD12B6-57DE-4B63-A723-500B050FB7DD}"/>
              </a:ext>
            </a:extLst>
          </p:cNvPr>
          <p:cNvSpPr/>
          <p:nvPr/>
        </p:nvSpPr>
        <p:spPr>
          <a:xfrm>
            <a:off x="0" y="4215384"/>
            <a:ext cx="12192000" cy="2642616"/>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5316" y="1406284"/>
            <a:ext cx="10593694" cy="2597841"/>
          </a:xfrm>
        </p:spPr>
        <p:txBody>
          <a:bodyPr anchor="b">
            <a:normAutofit/>
          </a:bodyPr>
          <a:lstStyle>
            <a:lvl1pPr algn="ctr">
              <a:lnSpc>
                <a:spcPct val="125000"/>
              </a:lnSpc>
              <a:defRPr sz="4400" baseline="0">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2818312" y="4527856"/>
            <a:ext cx="6559018" cy="1570245"/>
          </a:xfrm>
        </p:spPr>
        <p:txBody>
          <a:bodyPr anchor="t">
            <a:normAutofit/>
          </a:bodyPr>
          <a:lstStyle>
            <a:lvl1pPr marL="0" indent="0" algn="ctr">
              <a:lnSpc>
                <a:spcPct val="130000"/>
              </a:lnSpc>
              <a:spcBef>
                <a:spcPts val="0"/>
              </a:spcBef>
              <a:buNone/>
              <a:defRPr sz="2400" b="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5F1E2E75-4758-4930-8024-39287C962987}"/>
              </a:ext>
            </a:extLst>
          </p:cNvPr>
          <p:cNvSpPr>
            <a:spLocks noGrp="1"/>
          </p:cNvSpPr>
          <p:nvPr>
            <p:ph type="dt" sz="half" idx="10"/>
          </p:nvPr>
        </p:nvSpPr>
        <p:spPr/>
        <p:txBody>
          <a:bodyPr/>
          <a:lstStyle/>
          <a:p>
            <a:r>
              <a:rPr lang="en-US"/>
              <a:t>9/8/20XX</a:t>
            </a:r>
            <a:endParaRPr lang="en-US" dirty="0"/>
          </a:p>
        </p:txBody>
      </p:sp>
      <p:sp>
        <p:nvSpPr>
          <p:cNvPr id="8" name="Footer Placeholder 7">
            <a:extLst>
              <a:ext uri="{FF2B5EF4-FFF2-40B4-BE49-F238E27FC236}">
                <a16:creationId xmlns:a16="http://schemas.microsoft.com/office/drawing/2014/main" id="{488B9949-402C-42C2-9A94-16590FC0C592}"/>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039D83F6-DAF4-4876-AA41-F246EC970F7D}"/>
              </a:ext>
            </a:extLst>
          </p:cNvPr>
          <p:cNvSpPr>
            <a:spLocks noGrp="1"/>
          </p:cNvSpPr>
          <p:nvPr>
            <p:ph type="sldNum" sz="quarter" idx="12"/>
          </p:nvPr>
        </p:nvSpPr>
        <p:spPr/>
        <p:txBody>
          <a:bodyPr/>
          <a:lstStyle/>
          <a:p>
            <a:fld id="{FAEF9944-A4F6-4C59-AEBD-678D6480B8EA}" type="slidenum">
              <a:rPr lang="en-US" smtClean="0"/>
              <a:pPr/>
              <a:t>‹#›</a:t>
            </a:fld>
            <a:endParaRPr lang="en-US" dirty="0"/>
          </a:p>
        </p:txBody>
      </p:sp>
      <p:sp>
        <p:nvSpPr>
          <p:cNvPr id="11" name="Rectangle 10">
            <a:extLst>
              <a:ext uri="{FF2B5EF4-FFF2-40B4-BE49-F238E27FC236}">
                <a16:creationId xmlns:a16="http://schemas.microsoft.com/office/drawing/2014/main" id="{91613A19-DDA2-44F6-9ED4-F87771C684B8}"/>
              </a:ext>
            </a:extLst>
          </p:cNvPr>
          <p:cNvSpPr/>
          <p:nvPr/>
        </p:nvSpPr>
        <p:spPr>
          <a:xfrm>
            <a:off x="0" y="4215384"/>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75343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hasCustomPrompt="1"/>
          </p:nvPr>
        </p:nvSpPr>
        <p:spPr>
          <a:xfrm>
            <a:off x="5376670" y="705114"/>
            <a:ext cx="6172412" cy="2403846"/>
          </a:xfrm>
        </p:spPr>
        <p:txBody>
          <a:bodyPr anchor="b"/>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376670" y="3749040"/>
            <a:ext cx="6172411" cy="2346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9/8/20XX</a:t>
            </a:r>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
        <p:nvSpPr>
          <p:cNvPr id="10" name="Rectangle 9">
            <a:extLst>
              <a:ext uri="{FF2B5EF4-FFF2-40B4-BE49-F238E27FC236}">
                <a16:creationId xmlns:a16="http://schemas.microsoft.com/office/drawing/2014/main" id="{5CE6B9B5-A5D1-4099-B52B-78F39AB0AFCB}"/>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1875859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376667" y="658999"/>
            <a:ext cx="6166422" cy="457200"/>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76668" y="1116199"/>
            <a:ext cx="6166422" cy="20621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376668" y="3623098"/>
            <a:ext cx="6166421" cy="457200"/>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5376670" y="4102370"/>
            <a:ext cx="6166419" cy="2066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9/8/20XX</a:t>
            </a:r>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FAEF9944-A4F6-4C59-AEBD-678D6480B8EA}" type="slidenum">
              <a:rPr lang="en-US" smtClean="0"/>
              <a:pPr/>
              <a:t>‹#›</a:t>
            </a:fld>
            <a:endParaRPr lang="en-US" dirty="0"/>
          </a:p>
        </p:txBody>
      </p:sp>
      <p:sp>
        <p:nvSpPr>
          <p:cNvPr id="10" name="Title 9">
            <a:extLst>
              <a:ext uri="{FF2B5EF4-FFF2-40B4-BE49-F238E27FC236}">
                <a16:creationId xmlns:a16="http://schemas.microsoft.com/office/drawing/2014/main" id="{D26B370B-8381-431F-9492-0EA1205113EE}"/>
              </a:ext>
            </a:extLst>
          </p:cNvPr>
          <p:cNvSpPr>
            <a:spLocks noGrp="1"/>
          </p:cNvSpPr>
          <p:nvPr>
            <p:ph type="title"/>
          </p:nvPr>
        </p:nvSpPr>
        <p:spPr/>
        <p:txBody>
          <a:bodyPr/>
          <a:lstStyle/>
          <a:p>
            <a:r>
              <a:rPr lang="en-US"/>
              <a:t>Click to edit Master title style</a:t>
            </a:r>
          </a:p>
        </p:txBody>
      </p:sp>
      <p:sp>
        <p:nvSpPr>
          <p:cNvPr id="12" name="Rectangle 11">
            <a:extLst>
              <a:ext uri="{FF2B5EF4-FFF2-40B4-BE49-F238E27FC236}">
                <a16:creationId xmlns:a16="http://schemas.microsoft.com/office/drawing/2014/main" id="{DCA89085-2231-4A9C-B23C-B199A9DD26C5}"/>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415215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05CD215-1C45-48A0-8534-39FFE8A7C95A}" type="datetime1">
              <a:rPr lang="en-US" smtClean="0"/>
              <a:t>6/16/2024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dirty="0"/>
              <a:t>‹#›</a:t>
            </a:fld>
            <a:endParaRPr lang="en-US" dirty="0"/>
          </a:p>
        </p:txBody>
      </p:sp>
      <p:sp useBgFill="1">
        <p:nvSpPr>
          <p:cNvPr id="6" name="Rectangle 5">
            <a:extLst>
              <a:ext uri="{FF2B5EF4-FFF2-40B4-BE49-F238E27FC236}">
                <a16:creationId xmlns:a16="http://schemas.microsoft.com/office/drawing/2014/main" id="{94837D5C-EE88-BE2B-5940-6A8E20CAEEC6}"/>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7D6331A-AE6C-3009-DDD4-1671FF7E0F3D}"/>
              </a:ext>
              <a:ext uri="{C183D7F6-B498-43B3-948B-1728B52AA6E4}">
                <adec:decorative xmlns:adec="http://schemas.microsoft.com/office/drawing/2017/decorative" val="1"/>
              </a:ext>
            </a:extLst>
          </p:cNvPr>
          <p:cNvSpPr/>
          <p:nvPr userDrawn="1"/>
        </p:nvSpPr>
        <p:spPr>
          <a:xfrm>
            <a:off x="0" y="825689"/>
            <a:ext cx="12192000" cy="520173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8D7D28B-DE67-0B99-CDEB-A037FFC568ED}"/>
              </a:ext>
              <a:ext uri="{C183D7F6-B498-43B3-948B-1728B52AA6E4}">
                <adec:decorative xmlns:adec="http://schemas.microsoft.com/office/drawing/2017/decorative" val="1"/>
              </a:ext>
            </a:extLst>
          </p:cNvPr>
          <p:cNvSpPr/>
          <p:nvPr userDrawn="1"/>
        </p:nvSpPr>
        <p:spPr>
          <a:xfrm>
            <a:off x="-1" y="889696"/>
            <a:ext cx="1070775" cy="50777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58B9F3E3-6134-5423-F75E-B36E71A65278}"/>
              </a:ext>
              <a:ext uri="{C183D7F6-B498-43B3-948B-1728B52AA6E4}">
                <adec:decorative xmlns:adec="http://schemas.microsoft.com/office/drawing/2017/decorative" val="1"/>
              </a:ext>
            </a:extLst>
          </p:cNvPr>
          <p:cNvSpPr/>
          <p:nvPr userDrawn="1"/>
        </p:nvSpPr>
        <p:spPr>
          <a:xfrm rot="5400000">
            <a:off x="-236512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2B1F677F-A1EC-4CDA-E80E-4B3695465156}"/>
              </a:ext>
              <a:ext uri="{C183D7F6-B498-43B3-948B-1728B52AA6E4}">
                <adec:decorative xmlns:adec="http://schemas.microsoft.com/office/drawing/2017/decorative" val="1"/>
              </a:ext>
            </a:extLst>
          </p:cNvPr>
          <p:cNvSpPr/>
          <p:nvPr userDrawn="1"/>
        </p:nvSpPr>
        <p:spPr>
          <a:xfrm rot="5400000">
            <a:off x="765851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F1E2C06-C49E-A5AA-07A3-D134EFA3D29E}"/>
              </a:ext>
              <a:ext uri="{C183D7F6-B498-43B3-948B-1728B52AA6E4}">
                <adec:decorative xmlns:adec="http://schemas.microsoft.com/office/drawing/2017/decorative" val="1"/>
              </a:ext>
            </a:extLst>
          </p:cNvPr>
          <p:cNvSpPr/>
          <p:nvPr userDrawn="1"/>
        </p:nvSpPr>
        <p:spPr>
          <a:xfrm>
            <a:off x="11119516" y="896046"/>
            <a:ext cx="1070775" cy="50777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2BA39D8-E4F7-CD36-B80A-49D228C0FCA3}"/>
              </a:ext>
              <a:ext uri="{C183D7F6-B498-43B3-948B-1728B52AA6E4}">
                <adec:decorative xmlns:adec="http://schemas.microsoft.com/office/drawing/2017/decorative" val="1"/>
              </a:ext>
            </a:extLst>
          </p:cNvPr>
          <p:cNvSpPr/>
          <p:nvPr userDrawn="1"/>
        </p:nvSpPr>
        <p:spPr>
          <a:xfrm>
            <a:off x="11119516" y="0"/>
            <a:ext cx="1070775" cy="8256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06F4721-4B2C-0638-8409-054F6738EAFD}"/>
              </a:ext>
              <a:ext uri="{C183D7F6-B498-43B3-948B-1728B52AA6E4}">
                <adec:decorative xmlns:adec="http://schemas.microsoft.com/office/drawing/2017/decorative" val="1"/>
              </a:ext>
            </a:extLst>
          </p:cNvPr>
          <p:cNvSpPr/>
          <p:nvPr userDrawn="1"/>
        </p:nvSpPr>
        <p:spPr>
          <a:xfrm>
            <a:off x="11119515" y="6027421"/>
            <a:ext cx="1070775" cy="830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57894789"/>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C7CF41D3-C6B9-4E99-9321-87C4E2168F46}"/>
              </a:ext>
            </a:extLst>
          </p:cNvPr>
          <p:cNvSpPr>
            <a:spLocks noGrp="1"/>
          </p:cNvSpPr>
          <p:nvPr>
            <p:ph type="dt" sz="half" idx="10"/>
          </p:nvPr>
        </p:nvSpPr>
        <p:spPr/>
        <p:txBody>
          <a:bodyPr/>
          <a:lstStyle/>
          <a:p>
            <a:r>
              <a:rPr lang="en-US"/>
              <a:t>9/8/20XX</a:t>
            </a:r>
            <a:endParaRPr lang="en-US" dirty="0"/>
          </a:p>
        </p:txBody>
      </p:sp>
      <p:sp>
        <p:nvSpPr>
          <p:cNvPr id="6" name="Footer Placeholder 5">
            <a:extLst>
              <a:ext uri="{FF2B5EF4-FFF2-40B4-BE49-F238E27FC236}">
                <a16:creationId xmlns:a16="http://schemas.microsoft.com/office/drawing/2014/main" id="{8B5BC6EB-07B1-46AF-AC33-E998BC6AA433}"/>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73E3A0C1-6562-4819-9E88-4C1378FD5DE4}"/>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938225541"/>
      </p:ext>
    </p:extLst>
  </p:cSld>
  <p:clrMapOvr>
    <a:masterClrMapping/>
  </p:clrMapOvr>
  <p:hf sldNum="0" hdr="0" ftr="0" dt="0"/>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ACA29BA-0143-49FF-8608-DB1623D99537}"/>
              </a:ext>
            </a:extLst>
          </p:cNvPr>
          <p:cNvSpPr/>
          <p:nvPr/>
        </p:nvSpPr>
        <p:spPr>
          <a:xfrm>
            <a:off x="0" y="0"/>
            <a:ext cx="8248592"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753015" y="640079"/>
            <a:ext cx="2796066" cy="2551751"/>
          </a:xfrm>
        </p:spPr>
        <p:txBody>
          <a:bodyPr anchor="b">
            <a:normAutofit/>
          </a:bodyPr>
          <a:lstStyle>
            <a:lvl1pPr algn="l">
              <a:lnSpc>
                <a:spcPct val="135000"/>
              </a:lnSpc>
              <a:defRPr sz="3200"/>
            </a:lvl1pPr>
          </a:lstStyle>
          <a:p>
            <a:r>
              <a:rPr lang="en-US"/>
              <a:t>Click to edit Master title style</a:t>
            </a:r>
            <a:endParaRPr lang="en-US" dirty="0"/>
          </a:p>
        </p:txBody>
      </p:sp>
      <p:sp>
        <p:nvSpPr>
          <p:cNvPr id="3" name="Content Placeholder 2"/>
          <p:cNvSpPr>
            <a:spLocks noGrp="1"/>
          </p:cNvSpPr>
          <p:nvPr>
            <p:ph idx="1"/>
          </p:nvPr>
        </p:nvSpPr>
        <p:spPr>
          <a:xfrm>
            <a:off x="638818" y="640078"/>
            <a:ext cx="6969693" cy="5455921"/>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hasCustomPrompt="1"/>
          </p:nvPr>
        </p:nvSpPr>
        <p:spPr>
          <a:xfrm>
            <a:off x="8753015" y="3223803"/>
            <a:ext cx="2796066" cy="2872197"/>
          </a:xfrm>
        </p:spPr>
        <p:txBody>
          <a:bodyPr anchor="t">
            <a:normAutofit/>
          </a:bodyPr>
          <a:lstStyle>
            <a:lvl1pPr marL="0" indent="0">
              <a:spcBef>
                <a:spcPts val="1400"/>
              </a:spcBef>
              <a:buNone/>
              <a:defRPr sz="1800" b="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9" name="Rectangle 8">
            <a:extLst>
              <a:ext uri="{FF2B5EF4-FFF2-40B4-BE49-F238E27FC236}">
                <a16:creationId xmlns:a16="http://schemas.microsoft.com/office/drawing/2014/main" id="{3010CF18-370D-4E80-AE4C-396FFDFCAE5D}"/>
              </a:ext>
            </a:extLst>
          </p:cNvPr>
          <p:cNvSpPr/>
          <p:nvPr/>
        </p:nvSpPr>
        <p:spPr>
          <a:xfrm rot="5400000">
            <a:off x="485159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ate Placeholder 9">
            <a:extLst>
              <a:ext uri="{FF2B5EF4-FFF2-40B4-BE49-F238E27FC236}">
                <a16:creationId xmlns:a16="http://schemas.microsoft.com/office/drawing/2014/main" id="{C5EBFE9C-5A22-4462-9C51-E00C03F55C3D}"/>
              </a:ext>
            </a:extLst>
          </p:cNvPr>
          <p:cNvSpPr>
            <a:spLocks noGrp="1"/>
          </p:cNvSpPr>
          <p:nvPr>
            <p:ph type="dt" sz="half" idx="10"/>
          </p:nvPr>
        </p:nvSpPr>
        <p:spPr>
          <a:xfrm>
            <a:off x="8753015" y="6309360"/>
            <a:ext cx="1734207" cy="457200"/>
          </a:xfrm>
        </p:spPr>
        <p:txBody>
          <a:bodyPr/>
          <a:lstStyle>
            <a:lvl1pPr algn="l">
              <a:defRPr/>
            </a:lvl1pPr>
          </a:lstStyle>
          <a:p>
            <a:r>
              <a:rPr lang="en-US"/>
              <a:t>9/8/20XX</a:t>
            </a:r>
            <a:endParaRPr lang="en-US" dirty="0"/>
          </a:p>
        </p:txBody>
      </p:sp>
      <p:sp>
        <p:nvSpPr>
          <p:cNvPr id="11" name="Footer Placeholder 10">
            <a:extLst>
              <a:ext uri="{FF2B5EF4-FFF2-40B4-BE49-F238E27FC236}">
                <a16:creationId xmlns:a16="http://schemas.microsoft.com/office/drawing/2014/main" id="{2EBBFF2E-AA66-4B76-9139-CB000B5A45D5}"/>
              </a:ext>
            </a:extLst>
          </p:cNvPr>
          <p:cNvSpPr>
            <a:spLocks noGrp="1"/>
          </p:cNvSpPr>
          <p:nvPr>
            <p:ph type="ftr" sz="quarter" idx="11"/>
          </p:nvPr>
        </p:nvSpPr>
        <p:spPr>
          <a:xfrm>
            <a:off x="638818" y="6309360"/>
            <a:ext cx="6993867" cy="457200"/>
          </a:xfrm>
        </p:spPr>
        <p:txBody>
          <a:bodyPr/>
          <a:lstStyle/>
          <a:p>
            <a:r>
              <a:rPr lang="en-US"/>
              <a:t>Presentation Title</a:t>
            </a:r>
            <a:endParaRPr lang="en-US" dirty="0"/>
          </a:p>
        </p:txBody>
      </p:sp>
      <p:sp>
        <p:nvSpPr>
          <p:cNvPr id="12" name="Slide Number Placeholder 11">
            <a:extLst>
              <a:ext uri="{FF2B5EF4-FFF2-40B4-BE49-F238E27FC236}">
                <a16:creationId xmlns:a16="http://schemas.microsoft.com/office/drawing/2014/main" id="{A44F64C4-BF20-4F6B-B650-57C71C828A68}"/>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804140893"/>
      </p:ext>
    </p:extLst>
  </p:cSld>
  <p:clrMapOvr>
    <a:masterClrMapping/>
  </p:clrMapOvr>
  <p:hf sldNum="0" hdr="0" ftr="0" dt="0"/>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34996" y="640079"/>
            <a:ext cx="2714085" cy="2695903"/>
          </a:xfrm>
        </p:spPr>
        <p:txBody>
          <a:bodyPr anchor="b">
            <a:noAutofit/>
          </a:bodyPr>
          <a:lstStyle>
            <a:lvl1pPr algn="l">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248592"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hasCustomPrompt="1"/>
          </p:nvPr>
        </p:nvSpPr>
        <p:spPr>
          <a:xfrm>
            <a:off x="8834996" y="3429000"/>
            <a:ext cx="2714085" cy="2508026"/>
          </a:xfrm>
        </p:spPr>
        <p:txBody>
          <a:bodyPr anchor="t">
            <a:normAutofit/>
          </a:bodyPr>
          <a:lstStyle>
            <a:lvl1pPr marL="0" indent="0">
              <a:spcBef>
                <a:spcPts val="1400"/>
              </a:spcBef>
              <a:buNone/>
              <a:defRPr sz="1800" b="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9" name="Rectangle 8">
            <a:extLst>
              <a:ext uri="{FF2B5EF4-FFF2-40B4-BE49-F238E27FC236}">
                <a16:creationId xmlns:a16="http://schemas.microsoft.com/office/drawing/2014/main" id="{90949BC8-9ABF-49F6-851C-5DB0B86CA70D}"/>
              </a:ext>
            </a:extLst>
          </p:cNvPr>
          <p:cNvSpPr/>
          <p:nvPr/>
        </p:nvSpPr>
        <p:spPr>
          <a:xfrm rot="5400000">
            <a:off x="485159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a:extLst>
              <a:ext uri="{FF2B5EF4-FFF2-40B4-BE49-F238E27FC236}">
                <a16:creationId xmlns:a16="http://schemas.microsoft.com/office/drawing/2014/main" id="{04E1EE21-E3FA-4D43-B224-C664959637B0}"/>
              </a:ext>
            </a:extLst>
          </p:cNvPr>
          <p:cNvSpPr>
            <a:spLocks noGrp="1"/>
          </p:cNvSpPr>
          <p:nvPr>
            <p:ph type="dt" sz="half" idx="10"/>
          </p:nvPr>
        </p:nvSpPr>
        <p:spPr>
          <a:xfrm>
            <a:off x="8834997" y="6309360"/>
            <a:ext cx="1645920" cy="457200"/>
          </a:xfrm>
        </p:spPr>
        <p:txBody>
          <a:bodyPr/>
          <a:lstStyle/>
          <a:p>
            <a:r>
              <a:rPr lang="en-US"/>
              <a:t>9/8/20XX</a:t>
            </a:r>
            <a:endParaRPr lang="en-US" dirty="0"/>
          </a:p>
        </p:txBody>
      </p:sp>
      <p:sp>
        <p:nvSpPr>
          <p:cNvPr id="7" name="Slide Number Placeholder 6">
            <a:extLst>
              <a:ext uri="{FF2B5EF4-FFF2-40B4-BE49-F238E27FC236}">
                <a16:creationId xmlns:a16="http://schemas.microsoft.com/office/drawing/2014/main" id="{A32D7F83-8993-4ED4-9F02-663CC085052F}"/>
              </a:ext>
            </a:extLst>
          </p:cNvPr>
          <p:cNvSpPr>
            <a:spLocks noGrp="1"/>
          </p:cNvSpPr>
          <p:nvPr>
            <p:ph type="sldNum" sz="quarter" idx="12"/>
          </p:nvPr>
        </p:nvSpPr>
        <p:spPr/>
        <p:txBody>
          <a:bodyPr/>
          <a:lstStyle/>
          <a:p>
            <a:fld id="{FAEF9944-A4F6-4C59-AEBD-678D6480B8EA}" type="slidenum">
              <a:rPr lang="en-US" smtClean="0"/>
              <a:pPr/>
              <a:t>‹#›</a:t>
            </a:fld>
            <a:endParaRPr lang="en-US" dirty="0"/>
          </a:p>
        </p:txBody>
      </p:sp>
      <p:sp>
        <p:nvSpPr>
          <p:cNvPr id="6" name="Footer Placeholder 5">
            <a:extLst>
              <a:ext uri="{FF2B5EF4-FFF2-40B4-BE49-F238E27FC236}">
                <a16:creationId xmlns:a16="http://schemas.microsoft.com/office/drawing/2014/main" id="{8E3678B7-E511-4CE1-BEE5-89E959B9BFD6}"/>
              </a:ext>
            </a:extLst>
          </p:cNvPr>
          <p:cNvSpPr>
            <a:spLocks noGrp="1"/>
          </p:cNvSpPr>
          <p:nvPr>
            <p:ph type="ftr" sz="quarter" idx="11"/>
          </p:nvPr>
        </p:nvSpPr>
        <p:spPr>
          <a:xfrm>
            <a:off x="640080" y="6309360"/>
            <a:ext cx="4946592" cy="457200"/>
          </a:xfrm>
        </p:spPr>
        <p:txBody>
          <a:bodyPr/>
          <a:lstStyle>
            <a:lvl1pPr>
              <a:defRPr>
                <a:solidFill>
                  <a:srgbClr val="FFFFFF"/>
                </a:solidFill>
                <a:effectLst>
                  <a:outerShdw blurRad="50800" dist="38100" dir="2700000" algn="tl" rotWithShape="0">
                    <a:prstClr val="black">
                      <a:alpha val="43000"/>
                    </a:prstClr>
                  </a:outerShdw>
                </a:effectLst>
              </a:defRPr>
            </a:lvl1pPr>
          </a:lstStyle>
          <a:p>
            <a:r>
              <a:rPr lang="en-US"/>
              <a:t>Presentation Title</a:t>
            </a:r>
            <a:endParaRPr lang="en-US" dirty="0"/>
          </a:p>
        </p:txBody>
      </p:sp>
    </p:spTree>
    <p:extLst>
      <p:ext uri="{BB962C8B-B14F-4D97-AF65-F5344CB8AC3E}">
        <p14:creationId xmlns:p14="http://schemas.microsoft.com/office/powerpoint/2010/main" val="137063196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86F82F-1B47-46ED-8EAE-53EF71E59E9A}"/>
              </a:ext>
            </a:extLst>
          </p:cNvPr>
          <p:cNvSpPr/>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42918" y="705113"/>
            <a:ext cx="3411973" cy="5197498"/>
          </a:xfrm>
          <a:prstGeom prst="rect">
            <a:avLst/>
          </a:prstGeom>
        </p:spPr>
        <p:txBody>
          <a:bodyPr vert="horz" lIns="109728" tIns="109728" rIns="109728" bIns="9144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76671" y="705113"/>
            <a:ext cx="6172412" cy="5197497"/>
          </a:xfrm>
          <a:prstGeom prst="rect">
            <a:avLst/>
          </a:prstGeom>
        </p:spPr>
        <p:txBody>
          <a:bodyPr vert="horz" lIns="109728" tIns="109728" rIns="109728" bIns="9144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42917" y="6309360"/>
            <a:ext cx="3411973"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r>
              <a:rPr lang="en-US"/>
              <a:t>9/8/20XX</a:t>
            </a:r>
            <a:endParaRPr lang="en-US" dirty="0"/>
          </a:p>
        </p:txBody>
      </p:sp>
      <p:sp>
        <p:nvSpPr>
          <p:cNvPr id="5" name="Footer Placeholder 4"/>
          <p:cNvSpPr>
            <a:spLocks noGrp="1"/>
          </p:cNvSpPr>
          <p:nvPr>
            <p:ph type="ftr" sz="quarter" idx="3"/>
          </p:nvPr>
        </p:nvSpPr>
        <p:spPr>
          <a:xfrm>
            <a:off x="5376670" y="6309360"/>
            <a:ext cx="4946592"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r>
              <a:rPr lang="en-US"/>
              <a:t>Presentation Title</a:t>
            </a:r>
            <a:endParaRPr lang="en-US" dirty="0"/>
          </a:p>
        </p:txBody>
      </p:sp>
      <p:sp>
        <p:nvSpPr>
          <p:cNvPr id="6" name="Slide Number Placeholder 5"/>
          <p:cNvSpPr>
            <a:spLocks noGrp="1"/>
          </p:cNvSpPr>
          <p:nvPr>
            <p:ph type="sldNum" sz="quarter" idx="4"/>
          </p:nvPr>
        </p:nvSpPr>
        <p:spPr>
          <a:xfrm>
            <a:off x="10569202" y="6309360"/>
            <a:ext cx="979879" cy="457200"/>
          </a:xfrm>
          <a:prstGeom prst="rect">
            <a:avLst/>
          </a:prstGeom>
        </p:spPr>
        <p:txBody>
          <a:bodyPr vert="horz" lIns="109728" tIns="109728" rIns="109728" bIns="91440" rtlCol="0" anchor="b"/>
          <a:lstStyle>
            <a:lvl1pPr algn="r">
              <a:defRPr sz="1600" b="1" spc="150"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
        <p:nvSpPr>
          <p:cNvPr id="21" name="Rectangle 20">
            <a:extLst>
              <a:ext uri="{FF2B5EF4-FFF2-40B4-BE49-F238E27FC236}">
                <a16:creationId xmlns:a16="http://schemas.microsoft.com/office/drawing/2014/main" id="{EF1BAF6F-6275-4646-9C59-331B29B9550F}"/>
              </a:ext>
            </a:extLst>
          </p:cNvPr>
          <p:cNvSpPr/>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7548972"/>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9" r:id="rId12"/>
    <p:sldLayoutId id="2147483701" r:id="rId13"/>
    <p:sldLayoutId id="2147483702" r:id="rId14"/>
    <p:sldLayoutId id="2147483704" r:id="rId15"/>
    <p:sldLayoutId id="2147483707" r:id="rId16"/>
    <p:sldLayoutId id="2147483708" r:id="rId17"/>
    <p:sldLayoutId id="2147483709" r:id="rId18"/>
    <p:sldLayoutId id="2147483682" r:id="rId19"/>
  </p:sldLayoutIdLst>
  <p:hf sldNum="0" hdr="0" ftr="0" dt="0"/>
  <p:txStyles>
    <p:titleStyle>
      <a:lvl1pPr algn="l" defTabSz="914400" rtl="0" eaLnBrk="1" latinLnBrk="0" hangingPunct="1">
        <a:lnSpc>
          <a:spcPct val="150000"/>
        </a:lnSpc>
        <a:spcBef>
          <a:spcPct val="0"/>
        </a:spcBef>
        <a:buNone/>
        <a:defRPr sz="36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hyperlink" Target="mailto:willau000@gmail.com" TargetMode="External"/><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814B6A3-5F3E-4909-8ED5-87FE82492264}"/>
              </a:ext>
            </a:extLst>
          </p:cNvPr>
          <p:cNvSpPr>
            <a:spLocks noGrp="1"/>
          </p:cNvSpPr>
          <p:nvPr>
            <p:ph type="ctrTitle"/>
          </p:nvPr>
        </p:nvSpPr>
        <p:spPr/>
        <p:txBody>
          <a:bodyPr vert="horz" lIns="109728" tIns="109728" rIns="109728" bIns="91440" rtlCol="0" anchor="ctr">
            <a:normAutofit/>
          </a:bodyPr>
          <a:lstStyle/>
          <a:p>
            <a:r>
              <a:rPr lang="en-US" dirty="0"/>
              <a:t>Analysis findings</a:t>
            </a:r>
            <a:br>
              <a:rPr lang="en-US" dirty="0"/>
            </a:br>
            <a:r>
              <a:rPr lang="en-US" sz="1600" dirty="0"/>
              <a:t>how the data answers corporate questions</a:t>
            </a:r>
            <a:endParaRPr lang="en-US" dirty="0"/>
          </a:p>
        </p:txBody>
      </p:sp>
    </p:spTree>
    <p:extLst>
      <p:ext uri="{BB962C8B-B14F-4D97-AF65-F5344CB8AC3E}">
        <p14:creationId xmlns:p14="http://schemas.microsoft.com/office/powerpoint/2010/main" val="23239072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786F82F-1B47-46ED-8EAE-53EF71E59E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F1BAF6F-6275-4646-9C59-331B29B95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2ECA4CB2-9071-41EB-AABB-2D8EB939D0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6" name="Content Placeholder 5" descr="Woman in grocery">
            <a:extLst>
              <a:ext uri="{FF2B5EF4-FFF2-40B4-BE49-F238E27FC236}">
                <a16:creationId xmlns:a16="http://schemas.microsoft.com/office/drawing/2014/main" id="{DFCAEB2B-AAA5-3084-47F0-F310E2933885}"/>
              </a:ext>
            </a:extLst>
          </p:cNvPr>
          <p:cNvPicPr>
            <a:picLocks noGrp="1" noChangeAspect="1"/>
          </p:cNvPicPr>
          <p:nvPr>
            <p:ph sz="quarter" idx="17"/>
          </p:nvPr>
        </p:nvPicPr>
        <p:blipFill rotWithShape="1">
          <a:blip r:embed="rId3"/>
          <a:srcRect l="22639" r="18639" b="2"/>
          <a:stretch/>
        </p:blipFill>
        <p:spPr>
          <a:xfrm>
            <a:off x="1" y="10"/>
            <a:ext cx="4654296" cy="5290511"/>
          </a:xfrm>
          <a:prstGeom prst="rect">
            <a:avLst/>
          </a:prstGeom>
        </p:spPr>
      </p:pic>
      <p:sp>
        <p:nvSpPr>
          <p:cNvPr id="17" name="Rectangle 16">
            <a:extLst>
              <a:ext uri="{FF2B5EF4-FFF2-40B4-BE49-F238E27FC236}">
                <a16:creationId xmlns:a16="http://schemas.microsoft.com/office/drawing/2014/main" id="{EB86F6BD-9C49-4F4F-99EA-9C5AA31835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97806" y="-2"/>
            <a:ext cx="7494194" cy="1641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D30E0F-10C6-298A-C347-E831FFF4ECB8}"/>
              </a:ext>
            </a:extLst>
          </p:cNvPr>
          <p:cNvSpPr>
            <a:spLocks noGrp="1"/>
          </p:cNvSpPr>
          <p:nvPr>
            <p:ph type="title"/>
          </p:nvPr>
        </p:nvSpPr>
        <p:spPr>
          <a:xfrm>
            <a:off x="5376671" y="265706"/>
            <a:ext cx="6399212" cy="1162801"/>
          </a:xfrm>
        </p:spPr>
        <p:txBody>
          <a:bodyPr vert="horz" lIns="109728" tIns="109728" rIns="109728" bIns="91440" rtlCol="0" anchor="ctr">
            <a:normAutofit fontScale="90000"/>
          </a:bodyPr>
          <a:lstStyle/>
          <a:p>
            <a:pPr>
              <a:lnSpc>
                <a:spcPct val="140000"/>
              </a:lnSpc>
            </a:pPr>
            <a:br>
              <a:rPr lang="en-US" sz="900" dirty="0"/>
            </a:br>
            <a:r>
              <a:rPr lang="en-US" sz="2000" dirty="0"/>
              <a:t>Which stores in the district have the lowest and highest unemployment rates? </a:t>
            </a:r>
            <a:br>
              <a:rPr lang="en-US" sz="900" dirty="0"/>
            </a:br>
            <a:endParaRPr lang="en-US" sz="900" dirty="0"/>
          </a:p>
        </p:txBody>
      </p:sp>
      <p:sp>
        <p:nvSpPr>
          <p:cNvPr id="19" name="Rectangle 18">
            <a:extLst>
              <a:ext uri="{FF2B5EF4-FFF2-40B4-BE49-F238E27FC236}">
                <a16:creationId xmlns:a16="http://schemas.microsoft.com/office/drawing/2014/main" id="{C7DA365B-E064-481A-A62D-18CD31DB3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4795" y="1658471"/>
            <a:ext cx="7517205" cy="3541058"/>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96DBE49D-AABD-458B-B2DF-4D5FA7D5C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205919"/>
            <a:ext cx="4651248" cy="165208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6833CC6-729B-40E8-B891-D93467E34B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36801" y="3396995"/>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1191CC7-9CF2-71F0-1AD4-791EA9CBAD97}"/>
              </a:ext>
            </a:extLst>
          </p:cNvPr>
          <p:cNvSpPr>
            <a:spLocks noGrp="1"/>
          </p:cNvSpPr>
          <p:nvPr>
            <p:ph sz="quarter" idx="18"/>
          </p:nvPr>
        </p:nvSpPr>
        <p:spPr>
          <a:xfrm>
            <a:off x="5376670" y="1940119"/>
            <a:ext cx="6172413" cy="3029446"/>
          </a:xfrm>
        </p:spPr>
        <p:txBody>
          <a:bodyPr vert="horz" lIns="109728" tIns="109728" rIns="109728" bIns="91440" rtlCol="0" anchor="ctr">
            <a:normAutofit/>
          </a:bodyPr>
          <a:lstStyle/>
          <a:p>
            <a:pPr>
              <a:lnSpc>
                <a:spcPct val="140000"/>
              </a:lnSpc>
            </a:pPr>
            <a:r>
              <a:rPr lang="en-US" dirty="0"/>
              <a:t>Locations with the highest unemployment include 12, 28, &amp; 38</a:t>
            </a:r>
          </a:p>
          <a:p>
            <a:pPr>
              <a:lnSpc>
                <a:spcPct val="140000"/>
              </a:lnSpc>
            </a:pPr>
            <a:r>
              <a:rPr lang="en-US" dirty="0"/>
              <a:t>Locations with the lowest unemployment include 4, 23, &amp; 40</a:t>
            </a:r>
          </a:p>
        </p:txBody>
      </p:sp>
      <p:sp>
        <p:nvSpPr>
          <p:cNvPr id="25" name="Rectangle 24">
            <a:extLst>
              <a:ext uri="{FF2B5EF4-FFF2-40B4-BE49-F238E27FC236}">
                <a16:creationId xmlns:a16="http://schemas.microsoft.com/office/drawing/2014/main" id="{A5757897-7307-46AF-923D-FF5BF45DD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5205919"/>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6994BBC0-8D9B-E318-6699-B5DC4C4A27F0}"/>
              </a:ext>
            </a:extLst>
          </p:cNvPr>
          <p:cNvPicPr>
            <a:picLocks noChangeAspect="1"/>
          </p:cNvPicPr>
          <p:nvPr/>
        </p:nvPicPr>
        <p:blipFill>
          <a:blip r:embed="rId4"/>
          <a:stretch>
            <a:fillRect/>
          </a:stretch>
        </p:blipFill>
        <p:spPr>
          <a:xfrm>
            <a:off x="-31601" y="-10"/>
            <a:ext cx="4703347" cy="6858000"/>
          </a:xfrm>
          <a:prstGeom prst="rect">
            <a:avLst/>
          </a:prstGeom>
        </p:spPr>
      </p:pic>
    </p:spTree>
    <p:extLst>
      <p:ext uri="{BB962C8B-B14F-4D97-AF65-F5344CB8AC3E}">
        <p14:creationId xmlns:p14="http://schemas.microsoft.com/office/powerpoint/2010/main" val="2225637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786F82F-1B47-46ED-8EAE-53EF71E59E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F1BAF6F-6275-4646-9C59-331B29B95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099405E2-1A96-4DBA-A9DC-4C2A1B421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932FF329-3A87-4F66-BA01-91CD63C81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4420926" cy="68381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ED4F200D-4AA6-1908-E1B4-85C8A5B1F046}"/>
              </a:ext>
            </a:extLst>
          </p:cNvPr>
          <p:cNvPicPr>
            <a:picLocks noGrp="1" noChangeAspect="1"/>
          </p:cNvPicPr>
          <p:nvPr>
            <p:ph sz="quarter" idx="17"/>
          </p:nvPr>
        </p:nvPicPr>
        <p:blipFill rotWithShape="1">
          <a:blip r:embed="rId2"/>
          <a:srcRect t="11420" r="-2" b="16947"/>
          <a:stretch/>
        </p:blipFill>
        <p:spPr>
          <a:xfrm>
            <a:off x="20" y="719747"/>
            <a:ext cx="4458058" cy="5389675"/>
          </a:xfrm>
          <a:prstGeom prst="rect">
            <a:avLst/>
          </a:prstGeom>
        </p:spPr>
      </p:pic>
      <p:sp>
        <p:nvSpPr>
          <p:cNvPr id="18" name="Rectangle 17">
            <a:extLst>
              <a:ext uri="{FF2B5EF4-FFF2-40B4-BE49-F238E27FC236}">
                <a16:creationId xmlns:a16="http://schemas.microsoft.com/office/drawing/2014/main" id="{BCF4857D-F003-4CA1-82AB-00900B100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146359"/>
            <a:ext cx="4426072" cy="711642"/>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9855050-A75B-4DD0-9B56-8B1C7722D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426076" y="748578"/>
            <a:ext cx="7765922" cy="541903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8FBCBC-D96E-947F-D9D5-7415E16842A6}"/>
              </a:ext>
            </a:extLst>
          </p:cNvPr>
          <p:cNvSpPr>
            <a:spLocks noGrp="1"/>
          </p:cNvSpPr>
          <p:nvPr>
            <p:ph type="title"/>
          </p:nvPr>
        </p:nvSpPr>
        <p:spPr>
          <a:xfrm>
            <a:off x="4919472" y="1056362"/>
            <a:ext cx="6627226" cy="1154102"/>
          </a:xfrm>
        </p:spPr>
        <p:txBody>
          <a:bodyPr vert="horz" lIns="109728" tIns="109728" rIns="109728" bIns="91440" rtlCol="0" anchor="ctr">
            <a:normAutofit/>
          </a:bodyPr>
          <a:lstStyle/>
          <a:p>
            <a:pPr>
              <a:lnSpc>
                <a:spcPct val="140000"/>
              </a:lnSpc>
            </a:pPr>
            <a:r>
              <a:rPr lang="en-US" sz="2300">
                <a:solidFill>
                  <a:schemeClr val="tx1">
                    <a:lumMod val="75000"/>
                    <a:lumOff val="25000"/>
                  </a:schemeClr>
                </a:solidFill>
              </a:rPr>
              <a:t>Big Red Flag – </a:t>
            </a:r>
            <a:br>
              <a:rPr lang="en-US" sz="2300">
                <a:solidFill>
                  <a:schemeClr val="tx1">
                    <a:lumMod val="75000"/>
                    <a:lumOff val="25000"/>
                  </a:schemeClr>
                </a:solidFill>
              </a:rPr>
            </a:br>
            <a:r>
              <a:rPr lang="en-US" sz="2300">
                <a:solidFill>
                  <a:schemeClr val="tx1">
                    <a:lumMod val="75000"/>
                    <a:lumOff val="25000"/>
                  </a:schemeClr>
                </a:solidFill>
              </a:rPr>
              <a:t>repeated observations</a:t>
            </a:r>
          </a:p>
        </p:txBody>
      </p:sp>
      <p:sp>
        <p:nvSpPr>
          <p:cNvPr id="22" name="Rectangle 21">
            <a:extLst>
              <a:ext uri="{FF2B5EF4-FFF2-40B4-BE49-F238E27FC236}">
                <a16:creationId xmlns:a16="http://schemas.microsoft.com/office/drawing/2014/main" id="{5E6738EB-6FF0-4AF9-8462-57F4494B8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87743"/>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E9D9425-E4FC-0838-89D3-1311213B46C8}"/>
              </a:ext>
            </a:extLst>
          </p:cNvPr>
          <p:cNvSpPr>
            <a:spLocks noGrp="1"/>
          </p:cNvSpPr>
          <p:nvPr>
            <p:ph sz="quarter" idx="18"/>
          </p:nvPr>
        </p:nvSpPr>
        <p:spPr>
          <a:xfrm>
            <a:off x="4921857" y="2268656"/>
            <a:ext cx="6627226" cy="3505938"/>
          </a:xfrm>
        </p:spPr>
        <p:txBody>
          <a:bodyPr vert="horz" lIns="109728" tIns="109728" rIns="109728" bIns="91440" rtlCol="0" anchor="t">
            <a:normAutofit/>
          </a:bodyPr>
          <a:lstStyle/>
          <a:p>
            <a:pPr>
              <a:lnSpc>
                <a:spcPct val="130000"/>
              </a:lnSpc>
            </a:pPr>
            <a:r>
              <a:rPr lang="en-US" sz="1700" dirty="0"/>
              <a:t>It appears that there are groups of stores reporting the same values for unemployment. This is likely due to these stores being in the same COUNTY, and the unemployment statistic collected is county unemployment. HOWEVER, as this is a public dataset that I did not have a hand in creating, I am unable to confirm this theory with the publisher, and this is simply an educated guess at the reasons behind the repetitions.</a:t>
            </a:r>
          </a:p>
          <a:p>
            <a:pPr>
              <a:lnSpc>
                <a:spcPct val="130000"/>
              </a:lnSpc>
            </a:pPr>
            <a:endParaRPr lang="en-US" sz="1700" dirty="0"/>
          </a:p>
        </p:txBody>
      </p:sp>
      <p:sp>
        <p:nvSpPr>
          <p:cNvPr id="24" name="Rectangle 23">
            <a:extLst>
              <a:ext uri="{FF2B5EF4-FFF2-40B4-BE49-F238E27FC236}">
                <a16:creationId xmlns:a16="http://schemas.microsoft.com/office/drawing/2014/main" id="{DB791336-FCAA-4174-9303-B3F3748611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94069" y="6167615"/>
            <a:ext cx="7794882"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A212158-300D-44D0-9CCE-472C3F669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109423"/>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988521F4-D44A-42C5-9BDB-5CA255540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4070"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ircle: Hollow 5">
            <a:extLst>
              <a:ext uri="{FF2B5EF4-FFF2-40B4-BE49-F238E27FC236}">
                <a16:creationId xmlns:a16="http://schemas.microsoft.com/office/drawing/2014/main" id="{A4B37E29-02E3-D396-1518-99D6125B50BA}"/>
              </a:ext>
            </a:extLst>
          </p:cNvPr>
          <p:cNvSpPr/>
          <p:nvPr/>
        </p:nvSpPr>
        <p:spPr>
          <a:xfrm>
            <a:off x="2361696" y="1439494"/>
            <a:ext cx="1078470" cy="347244"/>
          </a:xfrm>
          <a:prstGeom prst="donut">
            <a:avLst>
              <a:gd name="adj" fmla="val 439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le: Hollow 7">
            <a:extLst>
              <a:ext uri="{FF2B5EF4-FFF2-40B4-BE49-F238E27FC236}">
                <a16:creationId xmlns:a16="http://schemas.microsoft.com/office/drawing/2014/main" id="{8571C882-A465-6DB8-8348-9C8B1BA913F5}"/>
              </a:ext>
            </a:extLst>
          </p:cNvPr>
          <p:cNvSpPr/>
          <p:nvPr/>
        </p:nvSpPr>
        <p:spPr>
          <a:xfrm>
            <a:off x="2405095" y="2841781"/>
            <a:ext cx="1078470" cy="347244"/>
          </a:xfrm>
          <a:prstGeom prst="donut">
            <a:avLst>
              <a:gd name="adj" fmla="val 439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Circle: Hollow 8">
            <a:extLst>
              <a:ext uri="{FF2B5EF4-FFF2-40B4-BE49-F238E27FC236}">
                <a16:creationId xmlns:a16="http://schemas.microsoft.com/office/drawing/2014/main" id="{07FE2EFB-0478-43B4-080D-2EA35487F35C}"/>
              </a:ext>
            </a:extLst>
          </p:cNvPr>
          <p:cNvSpPr/>
          <p:nvPr/>
        </p:nvSpPr>
        <p:spPr>
          <a:xfrm>
            <a:off x="2388506" y="4976991"/>
            <a:ext cx="1078470" cy="347244"/>
          </a:xfrm>
          <a:prstGeom prst="donut">
            <a:avLst>
              <a:gd name="adj" fmla="val 439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Circle: Hollow 10">
            <a:extLst>
              <a:ext uri="{FF2B5EF4-FFF2-40B4-BE49-F238E27FC236}">
                <a16:creationId xmlns:a16="http://schemas.microsoft.com/office/drawing/2014/main" id="{33543A89-50A6-305E-2109-449960C5793F}"/>
              </a:ext>
            </a:extLst>
          </p:cNvPr>
          <p:cNvSpPr/>
          <p:nvPr/>
        </p:nvSpPr>
        <p:spPr>
          <a:xfrm>
            <a:off x="1047624" y="3494097"/>
            <a:ext cx="788810" cy="311243"/>
          </a:xfrm>
          <a:prstGeom prst="donut">
            <a:avLst>
              <a:gd name="adj" fmla="val 439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Circle: Hollow 12">
            <a:extLst>
              <a:ext uri="{FF2B5EF4-FFF2-40B4-BE49-F238E27FC236}">
                <a16:creationId xmlns:a16="http://schemas.microsoft.com/office/drawing/2014/main" id="{8AD4BF0A-7543-6457-1BF9-3D2C7037660A}"/>
              </a:ext>
            </a:extLst>
          </p:cNvPr>
          <p:cNvSpPr/>
          <p:nvPr/>
        </p:nvSpPr>
        <p:spPr>
          <a:xfrm>
            <a:off x="1006232" y="1215933"/>
            <a:ext cx="788810" cy="311243"/>
          </a:xfrm>
          <a:prstGeom prst="donut">
            <a:avLst>
              <a:gd name="adj" fmla="val 439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5234503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7F39B-EF9D-41FA-C50A-A95665AD1C4A}"/>
              </a:ext>
            </a:extLst>
          </p:cNvPr>
          <p:cNvSpPr>
            <a:spLocks noGrp="1"/>
          </p:cNvSpPr>
          <p:nvPr>
            <p:ph type="title"/>
          </p:nvPr>
        </p:nvSpPr>
        <p:spPr>
          <a:xfrm>
            <a:off x="1542563" y="1489685"/>
            <a:ext cx="10006518" cy="688890"/>
          </a:xfrm>
        </p:spPr>
        <p:txBody>
          <a:bodyPr/>
          <a:lstStyle/>
          <a:p>
            <a:r>
              <a:rPr lang="en-US" dirty="0"/>
              <a:t>What factors do you think are impacting the unemployment rate?</a:t>
            </a:r>
            <a:br>
              <a:rPr lang="en-US" dirty="0"/>
            </a:br>
            <a:endParaRPr lang="en-US" dirty="0"/>
          </a:p>
        </p:txBody>
      </p:sp>
      <p:sp>
        <p:nvSpPr>
          <p:cNvPr id="3" name="Content Placeholder 2">
            <a:extLst>
              <a:ext uri="{FF2B5EF4-FFF2-40B4-BE49-F238E27FC236}">
                <a16:creationId xmlns:a16="http://schemas.microsoft.com/office/drawing/2014/main" id="{8F7436C5-FF3B-ACA6-EFA8-FB2CF22B1F27}"/>
              </a:ext>
            </a:extLst>
          </p:cNvPr>
          <p:cNvSpPr>
            <a:spLocks noGrp="1"/>
          </p:cNvSpPr>
          <p:nvPr>
            <p:ph sz="quarter" idx="18"/>
          </p:nvPr>
        </p:nvSpPr>
        <p:spPr/>
        <p:txBody>
          <a:bodyPr/>
          <a:lstStyle/>
          <a:p>
            <a:pPr marL="285750" indent="-285750">
              <a:buFont typeface="Arial" panose="020B0604020202020204" pitchFamily="34" charset="0"/>
              <a:buChar char="•"/>
            </a:pPr>
            <a:r>
              <a:rPr lang="en-US" dirty="0"/>
              <a:t>Location </a:t>
            </a:r>
          </a:p>
          <a:p>
            <a:pPr marL="454914" lvl="1" indent="-171450">
              <a:buFont typeface="Wingdings" panose="05000000000000000000" pitchFamily="2" charset="2"/>
              <a:buChar char="§"/>
            </a:pPr>
            <a:r>
              <a:rPr lang="en-US" sz="1200" dirty="0"/>
              <a:t>Unemployment varies drastically by store</a:t>
            </a:r>
          </a:p>
          <a:p>
            <a:pPr marL="454914" lvl="1" indent="-171450">
              <a:buFont typeface="Wingdings" panose="05000000000000000000" pitchFamily="2" charset="2"/>
              <a:buChar char="§"/>
            </a:pPr>
            <a:r>
              <a:rPr lang="en-US" sz="1200" dirty="0"/>
              <a:t>We lack information about whether these stores are urban or not – lurking variable</a:t>
            </a:r>
          </a:p>
          <a:p>
            <a:pPr marL="285750" indent="-285750">
              <a:buFont typeface="Arial" panose="020B0604020202020204" pitchFamily="34" charset="0"/>
              <a:buChar char="•"/>
            </a:pPr>
            <a:r>
              <a:rPr lang="en-US" dirty="0"/>
              <a:t>CPI</a:t>
            </a:r>
          </a:p>
          <a:p>
            <a:pPr marL="569214" lvl="1" indent="-285750">
              <a:buFont typeface="Wingdings" panose="05000000000000000000" pitchFamily="2" charset="2"/>
              <a:buChar char="§"/>
            </a:pPr>
            <a:r>
              <a:rPr lang="en-US" sz="1200" dirty="0"/>
              <a:t>Our data supports the generally accepted inverse relationship between inflation (inferred via CPI) and Unemployment</a:t>
            </a:r>
          </a:p>
          <a:p>
            <a:pPr marL="569214" lvl="1" indent="-285750">
              <a:buFont typeface="Wingdings" panose="05000000000000000000" pitchFamily="2" charset="2"/>
              <a:buChar char="§"/>
            </a:pPr>
            <a:r>
              <a:rPr lang="en-US" sz="1200" dirty="0"/>
              <a:t>In our model, when CPI increases by 1 point, we predict a fall in Unemployment by 0.0144 points</a:t>
            </a:r>
          </a:p>
          <a:p>
            <a:pPr lvl="1"/>
            <a:endParaRPr lang="en-US" dirty="0"/>
          </a:p>
          <a:p>
            <a:pPr marL="285750" indent="-285750">
              <a:buFont typeface="Arial" panose="020B0604020202020204" pitchFamily="34" charset="0"/>
              <a:buChar char="•"/>
            </a:pPr>
            <a:endParaRPr lang="en-US" dirty="0"/>
          </a:p>
        </p:txBody>
      </p:sp>
      <p:pic>
        <p:nvPicPr>
          <p:cNvPr id="10" name="Content Placeholder 9">
            <a:extLst>
              <a:ext uri="{FF2B5EF4-FFF2-40B4-BE49-F238E27FC236}">
                <a16:creationId xmlns:a16="http://schemas.microsoft.com/office/drawing/2014/main" id="{3943FFF8-17D3-D561-BB06-A420A0DFD8E2}"/>
              </a:ext>
            </a:extLst>
          </p:cNvPr>
          <p:cNvPicPr>
            <a:picLocks noGrp="1" noChangeAspect="1"/>
          </p:cNvPicPr>
          <p:nvPr>
            <p:ph sz="quarter" idx="17"/>
          </p:nvPr>
        </p:nvPicPr>
        <p:blipFill>
          <a:blip r:embed="rId2"/>
          <a:stretch>
            <a:fillRect/>
          </a:stretch>
        </p:blipFill>
        <p:spPr>
          <a:xfrm>
            <a:off x="8197850" y="3087314"/>
            <a:ext cx="3522663" cy="2724897"/>
          </a:xfrm>
        </p:spPr>
      </p:pic>
      <p:sp>
        <p:nvSpPr>
          <p:cNvPr id="11" name="TextBox 10">
            <a:extLst>
              <a:ext uri="{FF2B5EF4-FFF2-40B4-BE49-F238E27FC236}">
                <a16:creationId xmlns:a16="http://schemas.microsoft.com/office/drawing/2014/main" id="{A854A179-885E-0D39-2486-959C5094545E}"/>
              </a:ext>
            </a:extLst>
          </p:cNvPr>
          <p:cNvSpPr txBox="1"/>
          <p:nvPr/>
        </p:nvSpPr>
        <p:spPr>
          <a:xfrm>
            <a:off x="8672513" y="2562713"/>
            <a:ext cx="3386137" cy="369332"/>
          </a:xfrm>
          <a:prstGeom prst="rect">
            <a:avLst/>
          </a:prstGeom>
          <a:noFill/>
        </p:spPr>
        <p:txBody>
          <a:bodyPr wrap="square" rtlCol="0">
            <a:spAutoFit/>
          </a:bodyPr>
          <a:lstStyle/>
          <a:p>
            <a:r>
              <a:rPr lang="en-US" dirty="0"/>
              <a:t>Correlation matrix</a:t>
            </a:r>
          </a:p>
        </p:txBody>
      </p:sp>
    </p:spTree>
    <p:extLst>
      <p:ext uri="{BB962C8B-B14F-4D97-AF65-F5344CB8AC3E}">
        <p14:creationId xmlns:p14="http://schemas.microsoft.com/office/powerpoint/2010/main" val="9375538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6AD32-650D-3060-AB69-71C5CADBB87A}"/>
              </a:ext>
            </a:extLst>
          </p:cNvPr>
          <p:cNvSpPr>
            <a:spLocks noGrp="1"/>
          </p:cNvSpPr>
          <p:nvPr>
            <p:ph type="title"/>
          </p:nvPr>
        </p:nvSpPr>
        <p:spPr/>
        <p:txBody>
          <a:bodyPr/>
          <a:lstStyle/>
          <a:p>
            <a:r>
              <a:rPr lang="en-US" dirty="0"/>
              <a:t>Is there any correlation between CPI and Weekly Sales? </a:t>
            </a:r>
          </a:p>
        </p:txBody>
      </p:sp>
      <p:pic>
        <p:nvPicPr>
          <p:cNvPr id="4" name="Content Placeholder 9">
            <a:extLst>
              <a:ext uri="{FF2B5EF4-FFF2-40B4-BE49-F238E27FC236}">
                <a16:creationId xmlns:a16="http://schemas.microsoft.com/office/drawing/2014/main" id="{2E9783FC-899F-AC24-272E-FA7E2CF2CD6D}"/>
              </a:ext>
            </a:extLst>
          </p:cNvPr>
          <p:cNvPicPr>
            <a:picLocks noGrp="1" noChangeAspect="1"/>
          </p:cNvPicPr>
          <p:nvPr>
            <p:ph type="tbl" sz="quarter" idx="14"/>
          </p:nvPr>
        </p:nvPicPr>
        <p:blipFill>
          <a:blip r:embed="rId2"/>
          <a:stretch>
            <a:fillRect/>
          </a:stretch>
        </p:blipFill>
        <p:spPr>
          <a:xfrm>
            <a:off x="4399940" y="2757488"/>
            <a:ext cx="4379545" cy="3387725"/>
          </a:xfrm>
        </p:spPr>
      </p:pic>
      <p:sp>
        <p:nvSpPr>
          <p:cNvPr id="5" name="Circle: Hollow 4">
            <a:extLst>
              <a:ext uri="{FF2B5EF4-FFF2-40B4-BE49-F238E27FC236}">
                <a16:creationId xmlns:a16="http://schemas.microsoft.com/office/drawing/2014/main" id="{D4AB77E8-95E8-298B-D5F4-F21B969BD735}"/>
              </a:ext>
            </a:extLst>
          </p:cNvPr>
          <p:cNvSpPr/>
          <p:nvPr/>
        </p:nvSpPr>
        <p:spPr>
          <a:xfrm>
            <a:off x="5468234" y="3276094"/>
            <a:ext cx="508672" cy="422863"/>
          </a:xfrm>
          <a:prstGeom prst="donut">
            <a:avLst>
              <a:gd name="adj" fmla="val 2218"/>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BFCA84D8-B7EF-60EC-65D6-8BF97CCD0734}"/>
              </a:ext>
            </a:extLst>
          </p:cNvPr>
          <p:cNvSpPr txBox="1"/>
          <p:nvPr/>
        </p:nvSpPr>
        <p:spPr>
          <a:xfrm>
            <a:off x="1314072" y="3015703"/>
            <a:ext cx="313076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Negative</a:t>
            </a:r>
          </a:p>
          <a:p>
            <a:endParaRPr lang="en-US" dirty="0"/>
          </a:p>
          <a:p>
            <a:pPr marL="285750" indent="-285750">
              <a:buFont typeface="Arial" panose="020B0604020202020204" pitchFamily="34" charset="0"/>
              <a:buChar char="•"/>
            </a:pPr>
            <a:r>
              <a:rPr lang="en-US" dirty="0"/>
              <a:t>Very weak correlation</a:t>
            </a:r>
          </a:p>
          <a:p>
            <a:endParaRPr lang="en-US" dirty="0"/>
          </a:p>
          <a:p>
            <a:pPr marL="285750" indent="-285750">
              <a:buFont typeface="Arial" panose="020B0604020202020204" pitchFamily="34" charset="0"/>
              <a:buChar char="•"/>
            </a:pPr>
            <a:r>
              <a:rPr lang="en-US" dirty="0"/>
              <a:t>The intuition holds that a rise in prices would correlate with a fall in consumption</a:t>
            </a:r>
          </a:p>
        </p:txBody>
      </p:sp>
    </p:spTree>
    <p:extLst>
      <p:ext uri="{BB962C8B-B14F-4D97-AF65-F5344CB8AC3E}">
        <p14:creationId xmlns:p14="http://schemas.microsoft.com/office/powerpoint/2010/main" val="34248873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10ECB-7917-B393-F667-78E2DC7870D5}"/>
              </a:ext>
            </a:extLst>
          </p:cNvPr>
          <p:cNvSpPr>
            <a:spLocks noGrp="1"/>
          </p:cNvSpPr>
          <p:nvPr>
            <p:ph type="title"/>
          </p:nvPr>
        </p:nvSpPr>
        <p:spPr/>
        <p:txBody>
          <a:bodyPr/>
          <a:lstStyle/>
          <a:p>
            <a:r>
              <a:rPr lang="en-US" dirty="0"/>
              <a:t>Do holidays impact the correlation between CPI and Weekly Sales?</a:t>
            </a:r>
          </a:p>
        </p:txBody>
      </p:sp>
      <p:sp>
        <p:nvSpPr>
          <p:cNvPr id="6" name="Content Placeholder 5">
            <a:extLst>
              <a:ext uri="{FF2B5EF4-FFF2-40B4-BE49-F238E27FC236}">
                <a16:creationId xmlns:a16="http://schemas.microsoft.com/office/drawing/2014/main" id="{66A03B5C-AA12-AB21-9601-C35F067B67D7}"/>
              </a:ext>
            </a:extLst>
          </p:cNvPr>
          <p:cNvSpPr>
            <a:spLocks noGrp="1"/>
          </p:cNvSpPr>
          <p:nvPr>
            <p:ph sz="quarter" idx="14"/>
          </p:nvPr>
        </p:nvSpPr>
        <p:spPr>
          <a:xfrm>
            <a:off x="648935" y="1646102"/>
            <a:ext cx="4498350" cy="4160520"/>
          </a:xfrm>
        </p:spPr>
        <p:txBody>
          <a:bodyPr/>
          <a:lstStyle/>
          <a:p>
            <a:pPr marL="285750" indent="-285750">
              <a:buFont typeface="Arial" panose="020B0604020202020204" pitchFamily="34" charset="0"/>
              <a:buChar char="•"/>
            </a:pPr>
            <a:r>
              <a:rPr lang="en-US" dirty="0"/>
              <a:t>Correlation is slightly weaker on holidays</a:t>
            </a:r>
          </a:p>
          <a:p>
            <a:pPr marL="2205990" lvl="5" indent="-285750">
              <a:buFont typeface="Arial" panose="020B0604020202020204" pitchFamily="34" charset="0"/>
              <a:buChar char="•"/>
            </a:pPr>
            <a:r>
              <a:rPr lang="en-US" dirty="0"/>
              <a:t>It stands to reason that consumption around holidays may be slightly more inelastic</a:t>
            </a:r>
          </a:p>
          <a:p>
            <a:pPr marL="285750" indent="-285750">
              <a:buFont typeface="Arial" panose="020B0604020202020204" pitchFamily="34" charset="0"/>
              <a:buChar char="•"/>
            </a:pPr>
            <a:r>
              <a:rPr lang="en-US" dirty="0"/>
              <a:t>Potentially concerning small number of observations</a:t>
            </a:r>
          </a:p>
          <a:p>
            <a:pPr marL="2205990" lvl="5" indent="-285750">
              <a:buFont typeface="Arial" panose="020B0604020202020204" pitchFamily="34" charset="0"/>
              <a:buChar char="•"/>
            </a:pPr>
            <a:r>
              <a:rPr lang="en-US" dirty="0"/>
              <a:t>Our sample of holiday observations is a bit small for inference to be conclusive</a:t>
            </a:r>
          </a:p>
          <a:p>
            <a:pPr marL="285750" lvl="1" indent="-285750">
              <a:buFont typeface="Arial" panose="020B0604020202020204" pitchFamily="34" charset="0"/>
              <a:buChar char="•"/>
            </a:pPr>
            <a:endParaRPr lang="en-US" dirty="0"/>
          </a:p>
        </p:txBody>
      </p:sp>
      <p:graphicFrame>
        <p:nvGraphicFramePr>
          <p:cNvPr id="8" name="Content Placeholder 7">
            <a:extLst>
              <a:ext uri="{FF2B5EF4-FFF2-40B4-BE49-F238E27FC236}">
                <a16:creationId xmlns:a16="http://schemas.microsoft.com/office/drawing/2014/main" id="{EC160115-4377-0BBF-D737-26406427801A}"/>
              </a:ext>
            </a:extLst>
          </p:cNvPr>
          <p:cNvGraphicFramePr>
            <a:graphicFrameLocks noGrp="1"/>
          </p:cNvGraphicFramePr>
          <p:nvPr>
            <p:ph sz="quarter" idx="19"/>
            <p:extLst>
              <p:ext uri="{D42A27DB-BD31-4B8C-83A1-F6EECF244321}">
                <p14:modId xmlns:p14="http://schemas.microsoft.com/office/powerpoint/2010/main" val="1114632014"/>
              </p:ext>
            </p:extLst>
          </p:nvPr>
        </p:nvGraphicFramePr>
        <p:xfrm>
          <a:off x="5721518" y="2742307"/>
          <a:ext cx="4575174" cy="741680"/>
        </p:xfrm>
        <a:graphic>
          <a:graphicData uri="http://schemas.openxmlformats.org/drawingml/2006/table">
            <a:tbl>
              <a:tblPr firstRow="1" bandRow="1">
                <a:tableStyleId>{8A107856-5554-42FB-B03E-39F5DBC370BA}</a:tableStyleId>
              </a:tblPr>
              <a:tblGrid>
                <a:gridCol w="2287587">
                  <a:extLst>
                    <a:ext uri="{9D8B030D-6E8A-4147-A177-3AD203B41FA5}">
                      <a16:colId xmlns:a16="http://schemas.microsoft.com/office/drawing/2014/main" val="1744030585"/>
                    </a:ext>
                  </a:extLst>
                </a:gridCol>
                <a:gridCol w="2287587">
                  <a:extLst>
                    <a:ext uri="{9D8B030D-6E8A-4147-A177-3AD203B41FA5}">
                      <a16:colId xmlns:a16="http://schemas.microsoft.com/office/drawing/2014/main" val="3142702269"/>
                    </a:ext>
                  </a:extLst>
                </a:gridCol>
              </a:tblGrid>
              <a:tr h="370840">
                <a:tc>
                  <a:txBody>
                    <a:bodyPr/>
                    <a:lstStyle/>
                    <a:p>
                      <a:r>
                        <a:rPr lang="en-US" dirty="0"/>
                        <a:t>Holiday</a:t>
                      </a:r>
                    </a:p>
                  </a:txBody>
                  <a:tcPr/>
                </a:tc>
                <a:tc>
                  <a:txBody>
                    <a:bodyPr/>
                    <a:lstStyle/>
                    <a:p>
                      <a:r>
                        <a:rPr lang="en-US" dirty="0"/>
                        <a:t>Regular Day</a:t>
                      </a:r>
                    </a:p>
                  </a:txBody>
                  <a:tcPr/>
                </a:tc>
                <a:extLst>
                  <a:ext uri="{0D108BD9-81ED-4DB2-BD59-A6C34878D82A}">
                    <a16:rowId xmlns:a16="http://schemas.microsoft.com/office/drawing/2014/main" val="2796857852"/>
                  </a:ext>
                </a:extLst>
              </a:tr>
              <a:tr h="370840">
                <a:tc>
                  <a:txBody>
                    <a:bodyPr/>
                    <a:lstStyle/>
                    <a:p>
                      <a:r>
                        <a:rPr lang="en-US" dirty="0"/>
                        <a:t>-0.29962</a:t>
                      </a:r>
                    </a:p>
                  </a:txBody>
                  <a:tcPr/>
                </a:tc>
                <a:tc>
                  <a:txBody>
                    <a:bodyPr/>
                    <a:lstStyle/>
                    <a:p>
                      <a:r>
                        <a:rPr lang="en-US" dirty="0"/>
                        <a:t>-0.3021949</a:t>
                      </a:r>
                    </a:p>
                  </a:txBody>
                  <a:tcPr/>
                </a:tc>
                <a:extLst>
                  <a:ext uri="{0D108BD9-81ED-4DB2-BD59-A6C34878D82A}">
                    <a16:rowId xmlns:a16="http://schemas.microsoft.com/office/drawing/2014/main" val="1380405776"/>
                  </a:ext>
                </a:extLst>
              </a:tr>
            </a:tbl>
          </a:graphicData>
        </a:graphic>
      </p:graphicFrame>
    </p:spTree>
    <p:extLst>
      <p:ext uri="{BB962C8B-B14F-4D97-AF65-F5344CB8AC3E}">
        <p14:creationId xmlns:p14="http://schemas.microsoft.com/office/powerpoint/2010/main" val="12349960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A1178-9273-703E-07A0-5EC4E65A2A7C}"/>
              </a:ext>
            </a:extLst>
          </p:cNvPr>
          <p:cNvSpPr>
            <a:spLocks noGrp="1"/>
          </p:cNvSpPr>
          <p:nvPr>
            <p:ph type="title"/>
          </p:nvPr>
        </p:nvSpPr>
        <p:spPr/>
        <p:txBody>
          <a:bodyPr/>
          <a:lstStyle/>
          <a:p>
            <a:r>
              <a:rPr lang="en-US" dirty="0"/>
              <a:t>Why is Fuel Price is included in this dataset? </a:t>
            </a:r>
          </a:p>
        </p:txBody>
      </p:sp>
      <p:sp>
        <p:nvSpPr>
          <p:cNvPr id="3" name="Table Placeholder 2">
            <a:extLst>
              <a:ext uri="{FF2B5EF4-FFF2-40B4-BE49-F238E27FC236}">
                <a16:creationId xmlns:a16="http://schemas.microsoft.com/office/drawing/2014/main" id="{CF58816C-3E10-0713-F068-F674A9C1FC42}"/>
              </a:ext>
            </a:extLst>
          </p:cNvPr>
          <p:cNvSpPr>
            <a:spLocks noGrp="1"/>
          </p:cNvSpPr>
          <p:nvPr>
            <p:ph type="tbl" sz="quarter" idx="14"/>
          </p:nvPr>
        </p:nvSpPr>
        <p:spPr/>
        <p:txBody>
          <a:bodyPr/>
          <a:lstStyle/>
          <a:p>
            <a:pPr marL="285750" indent="-285750" algn="l">
              <a:buFont typeface="Arial" panose="020B0604020202020204" pitchFamily="34" charset="0"/>
              <a:buChar char="•"/>
            </a:pPr>
            <a:r>
              <a:rPr lang="en-US" dirty="0"/>
              <a:t>Fuel price, while volatile in price, has relatively inelastic demand in the short term</a:t>
            </a:r>
          </a:p>
          <a:p>
            <a:pPr marL="285750" indent="-285750" algn="l">
              <a:buFont typeface="Arial" panose="020B0604020202020204" pitchFamily="34" charset="0"/>
              <a:buChar char="•"/>
            </a:pPr>
            <a:r>
              <a:rPr lang="en-US" dirty="0"/>
              <a:t>The creator of the dataset likely believed it to be a useful *loose* benchmark of short term, localized CPI</a:t>
            </a:r>
          </a:p>
          <a:p>
            <a:pPr marL="285750" indent="-285750" algn="l">
              <a:buFont typeface="Arial" panose="020B0604020202020204" pitchFamily="34" charset="0"/>
              <a:buChar char="•"/>
            </a:pPr>
            <a:r>
              <a:rPr lang="en-US" dirty="0"/>
              <a:t>The creator may also have used this dataset to examine relationships between localized fuel price and other variables in the dataset.</a:t>
            </a:r>
          </a:p>
        </p:txBody>
      </p:sp>
    </p:spTree>
    <p:extLst>
      <p:ext uri="{BB962C8B-B14F-4D97-AF65-F5344CB8AC3E}">
        <p14:creationId xmlns:p14="http://schemas.microsoft.com/office/powerpoint/2010/main" val="2109773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4081DB-1923-4878-AB15-AD54F35A1DC7}"/>
              </a:ext>
            </a:extLst>
          </p:cNvPr>
          <p:cNvSpPr>
            <a:spLocks noGrp="1"/>
          </p:cNvSpPr>
          <p:nvPr>
            <p:ph type="title"/>
          </p:nvPr>
        </p:nvSpPr>
        <p:spPr/>
        <p:txBody>
          <a:bodyPr/>
          <a:lstStyle/>
          <a:p>
            <a:r>
              <a:rPr lang="en-US" dirty="0"/>
              <a:t>THANK YOU</a:t>
            </a:r>
          </a:p>
        </p:txBody>
      </p:sp>
      <p:sp>
        <p:nvSpPr>
          <p:cNvPr id="5" name="Content Placeholder 4">
            <a:extLst>
              <a:ext uri="{FF2B5EF4-FFF2-40B4-BE49-F238E27FC236}">
                <a16:creationId xmlns:a16="http://schemas.microsoft.com/office/drawing/2014/main" id="{5755816F-F516-477A-8EF2-D8CA20267590}"/>
              </a:ext>
            </a:extLst>
          </p:cNvPr>
          <p:cNvSpPr>
            <a:spLocks noGrp="1"/>
          </p:cNvSpPr>
          <p:nvPr>
            <p:ph idx="1"/>
          </p:nvPr>
        </p:nvSpPr>
        <p:spPr/>
        <p:txBody>
          <a:bodyPr>
            <a:normAutofit/>
          </a:bodyPr>
          <a:lstStyle/>
          <a:p>
            <a:r>
              <a:rPr lang="en-US" dirty="0"/>
              <a:t>Will Au</a:t>
            </a:r>
          </a:p>
          <a:p>
            <a:r>
              <a:rPr lang="en-US" dirty="0">
                <a:hlinkClick r:id="rId3"/>
              </a:rPr>
              <a:t>willau000@gmail.com</a:t>
            </a:r>
            <a:endParaRPr lang="en-US" dirty="0"/>
          </a:p>
          <a:p>
            <a:r>
              <a:rPr lang="en-US" dirty="0"/>
              <a:t>https://github.com/willau00</a:t>
            </a:r>
          </a:p>
        </p:txBody>
      </p:sp>
    </p:spTree>
    <p:extLst>
      <p:ext uri="{BB962C8B-B14F-4D97-AF65-F5344CB8AC3E}">
        <p14:creationId xmlns:p14="http://schemas.microsoft.com/office/powerpoint/2010/main" val="7982039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CAF90-6890-8B7D-F1E0-A12E004C2834}"/>
              </a:ext>
            </a:extLst>
          </p:cNvPr>
          <p:cNvSpPr>
            <a:spLocks noGrp="1"/>
          </p:cNvSpPr>
          <p:nvPr>
            <p:ph type="title"/>
          </p:nvPr>
        </p:nvSpPr>
        <p:spPr/>
        <p:txBody>
          <a:bodyPr/>
          <a:lstStyle/>
          <a:p>
            <a:r>
              <a:rPr lang="en-US" dirty="0"/>
              <a:t>Special Thanks to</a:t>
            </a:r>
          </a:p>
        </p:txBody>
      </p:sp>
      <p:sp>
        <p:nvSpPr>
          <p:cNvPr id="3" name="Content Placeholder 2">
            <a:extLst>
              <a:ext uri="{FF2B5EF4-FFF2-40B4-BE49-F238E27FC236}">
                <a16:creationId xmlns:a16="http://schemas.microsoft.com/office/drawing/2014/main" id="{DDF8C596-0D3B-8204-BCC4-C05C26561EF3}"/>
              </a:ext>
            </a:extLst>
          </p:cNvPr>
          <p:cNvSpPr>
            <a:spLocks noGrp="1"/>
          </p:cNvSpPr>
          <p:nvPr>
            <p:ph idx="1"/>
          </p:nvPr>
        </p:nvSpPr>
        <p:spPr/>
        <p:txBody>
          <a:bodyPr>
            <a:normAutofit fontScale="92500" lnSpcReduction="20000"/>
          </a:bodyPr>
          <a:lstStyle/>
          <a:p>
            <a:r>
              <a:rPr lang="en-US" dirty="0"/>
              <a:t>Mikhail1681 on Kaggle for the public dataset</a:t>
            </a:r>
          </a:p>
          <a:p>
            <a:endParaRPr lang="en-US" dirty="0"/>
          </a:p>
          <a:p>
            <a:r>
              <a:rPr lang="en-US" dirty="0"/>
              <a:t>Mary the Analyst on TikTok who inspired the project and suggested some interesting questions to include</a:t>
            </a:r>
          </a:p>
          <a:p>
            <a:endParaRPr lang="en-US" dirty="0"/>
          </a:p>
        </p:txBody>
      </p:sp>
    </p:spTree>
    <p:extLst>
      <p:ext uri="{BB962C8B-B14F-4D97-AF65-F5344CB8AC3E}">
        <p14:creationId xmlns:p14="http://schemas.microsoft.com/office/powerpoint/2010/main" val="3557162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814B6A3-5F3E-4909-8ED5-87FE82492264}"/>
              </a:ext>
            </a:extLst>
          </p:cNvPr>
          <p:cNvSpPr>
            <a:spLocks noGrp="1"/>
          </p:cNvSpPr>
          <p:nvPr>
            <p:ph type="ctrTitle"/>
          </p:nvPr>
        </p:nvSpPr>
        <p:spPr/>
        <p:txBody>
          <a:bodyPr vert="horz" lIns="109728" tIns="109728" rIns="109728" bIns="91440" rtlCol="0" anchor="ctr">
            <a:normAutofit/>
          </a:bodyPr>
          <a:lstStyle/>
          <a:p>
            <a:r>
              <a:rPr lang="en-US" dirty="0"/>
              <a:t>Overview</a:t>
            </a:r>
          </a:p>
        </p:txBody>
      </p:sp>
      <p:pic>
        <p:nvPicPr>
          <p:cNvPr id="41" name="Picture Placeholder 40" descr="A large room with glass walls&#10;">
            <a:extLst>
              <a:ext uri="{FF2B5EF4-FFF2-40B4-BE49-F238E27FC236}">
                <a16:creationId xmlns:a16="http://schemas.microsoft.com/office/drawing/2014/main" id="{9FB4A3D7-302B-4FAB-B9BD-5F75A796AC7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7980" r="7980"/>
          <a:stretch/>
        </p:blipFill>
        <p:spPr/>
      </p:pic>
    </p:spTree>
    <p:extLst>
      <p:ext uri="{BB962C8B-B14F-4D97-AF65-F5344CB8AC3E}">
        <p14:creationId xmlns:p14="http://schemas.microsoft.com/office/powerpoint/2010/main" val="2916022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B65A9-1ACB-EE49-7672-A927F8F3463B}"/>
              </a:ext>
            </a:extLst>
          </p:cNvPr>
          <p:cNvSpPr>
            <a:spLocks noGrp="1"/>
          </p:cNvSpPr>
          <p:nvPr>
            <p:ph type="title"/>
          </p:nvPr>
        </p:nvSpPr>
        <p:spPr/>
        <p:txBody>
          <a:bodyPr/>
          <a:lstStyle/>
          <a:p>
            <a:r>
              <a:rPr lang="en-US" dirty="0"/>
              <a:t>Reasons for Analysis</a:t>
            </a:r>
          </a:p>
        </p:txBody>
      </p:sp>
      <p:pic>
        <p:nvPicPr>
          <p:cNvPr id="9" name="Content Placeholder 8" descr="Person alone in an office">
            <a:extLst>
              <a:ext uri="{FF2B5EF4-FFF2-40B4-BE49-F238E27FC236}">
                <a16:creationId xmlns:a16="http://schemas.microsoft.com/office/drawing/2014/main" id="{2C6BF86C-38BB-3B7E-9F36-9166C538BD1D}"/>
              </a:ext>
            </a:extLst>
          </p:cNvPr>
          <p:cNvPicPr>
            <a:picLocks noGrp="1" noChangeAspect="1"/>
          </p:cNvPicPr>
          <p:nvPr>
            <p:ph sz="quarter" idx="16"/>
          </p:nvPr>
        </p:nvPicPr>
        <p:blipFill>
          <a:blip r:embed="rId3" cstate="screen">
            <a:extLst>
              <a:ext uri="{28A0092B-C50C-407E-A947-70E740481C1C}">
                <a14:useLocalDpi xmlns:a14="http://schemas.microsoft.com/office/drawing/2010/main"/>
              </a:ext>
            </a:extLst>
          </a:blip>
          <a:stretch/>
        </p:blipFill>
        <p:spPr>
          <a:xfrm>
            <a:off x="0" y="1038"/>
            <a:ext cx="4613275" cy="6855923"/>
          </a:xfrm>
        </p:spPr>
      </p:pic>
      <p:sp>
        <p:nvSpPr>
          <p:cNvPr id="6" name="Content Placeholder 5">
            <a:extLst>
              <a:ext uri="{FF2B5EF4-FFF2-40B4-BE49-F238E27FC236}">
                <a16:creationId xmlns:a16="http://schemas.microsoft.com/office/drawing/2014/main" id="{2BBAABBD-8A7F-A90C-3E5F-9B47E6255AA6}"/>
              </a:ext>
            </a:extLst>
          </p:cNvPr>
          <p:cNvSpPr>
            <a:spLocks noGrp="1"/>
          </p:cNvSpPr>
          <p:nvPr>
            <p:ph sz="quarter" idx="15"/>
          </p:nvPr>
        </p:nvSpPr>
        <p:spPr/>
        <p:txBody>
          <a:bodyPr>
            <a:normAutofit/>
          </a:bodyPr>
          <a:lstStyle/>
          <a:p>
            <a:r>
              <a:rPr lang="en-US" sz="2200" dirty="0"/>
              <a:t>Answer business questions – both intra and inter department assistance</a:t>
            </a:r>
          </a:p>
          <a:p>
            <a:r>
              <a:rPr lang="en-US" sz="2200" dirty="0"/>
              <a:t>Discover potential cause &amp; effect relationships that drive our metrics</a:t>
            </a:r>
          </a:p>
          <a:p>
            <a:r>
              <a:rPr lang="en-US" sz="2200" dirty="0"/>
              <a:t>Diagnose potential areas of inefficiency</a:t>
            </a:r>
          </a:p>
          <a:p>
            <a:endParaRPr lang="en-US" sz="2200" dirty="0"/>
          </a:p>
          <a:p>
            <a:endParaRPr lang="en-US" dirty="0"/>
          </a:p>
          <a:p>
            <a:endParaRPr lang="en-US" dirty="0"/>
          </a:p>
        </p:txBody>
      </p:sp>
    </p:spTree>
    <p:extLst>
      <p:ext uri="{BB962C8B-B14F-4D97-AF65-F5344CB8AC3E}">
        <p14:creationId xmlns:p14="http://schemas.microsoft.com/office/powerpoint/2010/main" val="1170108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9C5D5-B600-9658-13C8-A3637238259D}"/>
              </a:ext>
            </a:extLst>
          </p:cNvPr>
          <p:cNvSpPr>
            <a:spLocks noGrp="1"/>
          </p:cNvSpPr>
          <p:nvPr>
            <p:ph type="title"/>
          </p:nvPr>
        </p:nvSpPr>
        <p:spPr/>
        <p:txBody>
          <a:bodyPr/>
          <a:lstStyle/>
          <a:p>
            <a:r>
              <a:rPr lang="en-US" dirty="0"/>
              <a:t>General Topics</a:t>
            </a:r>
          </a:p>
        </p:txBody>
      </p:sp>
      <p:sp>
        <p:nvSpPr>
          <p:cNvPr id="3" name="Content Placeholder 2">
            <a:extLst>
              <a:ext uri="{FF2B5EF4-FFF2-40B4-BE49-F238E27FC236}">
                <a16:creationId xmlns:a16="http://schemas.microsoft.com/office/drawing/2014/main" id="{D14FF466-D8A4-A48C-3869-8FC66E07D9C4}"/>
              </a:ext>
            </a:extLst>
          </p:cNvPr>
          <p:cNvSpPr>
            <a:spLocks noGrp="1"/>
          </p:cNvSpPr>
          <p:nvPr>
            <p:ph sz="quarter" idx="16"/>
          </p:nvPr>
        </p:nvSpPr>
        <p:spPr/>
        <p:txBody>
          <a:bodyPr/>
          <a:lstStyle/>
          <a:p>
            <a:endParaRPr lang="en-US" dirty="0"/>
          </a:p>
        </p:txBody>
      </p:sp>
      <p:graphicFrame>
        <p:nvGraphicFramePr>
          <p:cNvPr id="6" name="Content Placeholder 3">
            <a:extLst>
              <a:ext uri="{FF2B5EF4-FFF2-40B4-BE49-F238E27FC236}">
                <a16:creationId xmlns:a16="http://schemas.microsoft.com/office/drawing/2014/main" id="{E118DA03-CDC8-3580-3C25-DEB9958A02A4}"/>
              </a:ext>
            </a:extLst>
          </p:cNvPr>
          <p:cNvGraphicFramePr>
            <a:graphicFrameLocks noGrp="1"/>
          </p:cNvGraphicFramePr>
          <p:nvPr>
            <p:ph sz="quarter" idx="15"/>
            <p:extLst>
              <p:ext uri="{D42A27DB-BD31-4B8C-83A1-F6EECF244321}">
                <p14:modId xmlns:p14="http://schemas.microsoft.com/office/powerpoint/2010/main" val="4016663714"/>
              </p:ext>
            </p:extLst>
          </p:nvPr>
        </p:nvGraphicFramePr>
        <p:xfrm>
          <a:off x="5140405" y="1959427"/>
          <a:ext cx="6408665" cy="41616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34639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44FF2EF-2169-426C-8C11-B9F277708C4E}"/>
              </a:ext>
            </a:extLst>
          </p:cNvPr>
          <p:cNvSpPr>
            <a:spLocks noGrp="1"/>
          </p:cNvSpPr>
          <p:nvPr>
            <p:ph type="body" idx="1"/>
          </p:nvPr>
        </p:nvSpPr>
        <p:spPr/>
        <p:txBody>
          <a:bodyPr>
            <a:normAutofit fontScale="25000" lnSpcReduction="20000"/>
          </a:bodyPr>
          <a:lstStyle/>
          <a:p>
            <a:r>
              <a:rPr lang="en-US" dirty="0"/>
              <a:t>Source: Walmart Sales</a:t>
            </a:r>
          </a:p>
          <a:p>
            <a:r>
              <a:rPr lang="en-US" dirty="0"/>
              <a:t>VIA Mikhail1681 on Kaggle</a:t>
            </a:r>
          </a:p>
          <a:p>
            <a:r>
              <a:rPr lang="en-US" dirty="0"/>
              <a:t>https://www.kaggle.com/datasets/mikhail1681/walmart-sales/data</a:t>
            </a:r>
          </a:p>
        </p:txBody>
      </p:sp>
      <p:sp>
        <p:nvSpPr>
          <p:cNvPr id="3" name="Content Placeholder 2">
            <a:extLst>
              <a:ext uri="{FF2B5EF4-FFF2-40B4-BE49-F238E27FC236}">
                <a16:creationId xmlns:a16="http://schemas.microsoft.com/office/drawing/2014/main" id="{D93B5CD1-A7C9-86F3-04DE-A3B994641F1C}"/>
              </a:ext>
            </a:extLst>
          </p:cNvPr>
          <p:cNvSpPr>
            <a:spLocks noGrp="1"/>
          </p:cNvSpPr>
          <p:nvPr>
            <p:ph sz="half" idx="2"/>
          </p:nvPr>
        </p:nvSpPr>
        <p:spPr/>
        <p:txBody>
          <a:bodyPr>
            <a:normAutofit fontScale="92500"/>
          </a:bodyPr>
          <a:lstStyle/>
          <a:p>
            <a:r>
              <a:rPr lang="en-US" dirty="0"/>
              <a:t>Walmart Sales is a dataset which records data about 45 different Walmart locations.</a:t>
            </a:r>
          </a:p>
          <a:p>
            <a:r>
              <a:rPr lang="en-US" dirty="0"/>
              <a:t>Data includes both retailer data &amp; economic data</a:t>
            </a:r>
          </a:p>
        </p:txBody>
      </p:sp>
      <p:sp>
        <p:nvSpPr>
          <p:cNvPr id="4" name="Text Placeholder 3">
            <a:extLst>
              <a:ext uri="{FF2B5EF4-FFF2-40B4-BE49-F238E27FC236}">
                <a16:creationId xmlns:a16="http://schemas.microsoft.com/office/drawing/2014/main" id="{AA49BC8B-F7ED-BD35-8B3B-8DC7805CC1E5}"/>
              </a:ext>
            </a:extLst>
          </p:cNvPr>
          <p:cNvSpPr>
            <a:spLocks noGrp="1"/>
          </p:cNvSpPr>
          <p:nvPr>
            <p:ph type="body" sz="quarter" idx="3"/>
          </p:nvPr>
        </p:nvSpPr>
        <p:spPr/>
        <p:txBody>
          <a:bodyPr>
            <a:normAutofit lnSpcReduction="10000"/>
          </a:bodyPr>
          <a:lstStyle/>
          <a:p>
            <a:r>
              <a:rPr lang="en-US" dirty="0"/>
              <a:t>Key Variables</a:t>
            </a:r>
          </a:p>
        </p:txBody>
      </p:sp>
      <p:sp>
        <p:nvSpPr>
          <p:cNvPr id="5" name="Content Placeholder 4">
            <a:extLst>
              <a:ext uri="{FF2B5EF4-FFF2-40B4-BE49-F238E27FC236}">
                <a16:creationId xmlns:a16="http://schemas.microsoft.com/office/drawing/2014/main" id="{550AE5CD-8BDB-3EB8-1B6B-3A56CB5B73B5}"/>
              </a:ext>
            </a:extLst>
          </p:cNvPr>
          <p:cNvSpPr>
            <a:spLocks noGrp="1"/>
          </p:cNvSpPr>
          <p:nvPr>
            <p:ph sz="quarter" idx="4"/>
          </p:nvPr>
        </p:nvSpPr>
        <p:spPr>
          <a:xfrm>
            <a:off x="5376670" y="4277983"/>
            <a:ext cx="6166419" cy="2066544"/>
          </a:xfrm>
        </p:spPr>
        <p:txBody>
          <a:bodyPr>
            <a:normAutofit fontScale="85000" lnSpcReduction="20000"/>
          </a:bodyPr>
          <a:lstStyle/>
          <a:p>
            <a:pPr marL="285750" indent="-285750">
              <a:buFont typeface="Arial" panose="020B0604020202020204" pitchFamily="34" charset="0"/>
              <a:buChar char="•"/>
            </a:pPr>
            <a:r>
              <a:rPr lang="en-US" dirty="0"/>
              <a:t>Store (location number, identifier)</a:t>
            </a:r>
          </a:p>
          <a:p>
            <a:pPr marL="285750" indent="-285750">
              <a:buFont typeface="Arial" panose="020B0604020202020204" pitchFamily="34" charset="0"/>
              <a:buChar char="•"/>
            </a:pPr>
            <a:r>
              <a:rPr lang="en-US" dirty="0"/>
              <a:t>Unemployment</a:t>
            </a:r>
          </a:p>
          <a:p>
            <a:pPr marL="285750" indent="-285750">
              <a:buFont typeface="Arial" panose="020B0604020202020204" pitchFamily="34" charset="0"/>
              <a:buChar char="•"/>
            </a:pPr>
            <a:r>
              <a:rPr lang="en-US" dirty="0"/>
              <a:t>Weekly Sales</a:t>
            </a:r>
          </a:p>
          <a:p>
            <a:pPr marL="285750" indent="-285750">
              <a:buFont typeface="Arial" panose="020B0604020202020204" pitchFamily="34" charset="0"/>
              <a:buChar char="•"/>
            </a:pPr>
            <a:r>
              <a:rPr lang="en-US" dirty="0"/>
              <a:t>CPI</a:t>
            </a:r>
          </a:p>
          <a:p>
            <a:pPr marL="285750" indent="-285750">
              <a:buFont typeface="Arial" panose="020B0604020202020204" pitchFamily="34" charset="0"/>
              <a:buChar char="•"/>
            </a:pPr>
            <a:r>
              <a:rPr lang="en-US" dirty="0"/>
              <a:t>Holiday Flag</a:t>
            </a:r>
          </a:p>
          <a:p>
            <a:pPr marL="285750" indent="-285750">
              <a:buFont typeface="Arial" panose="020B0604020202020204" pitchFamily="34" charset="0"/>
              <a:buChar char="•"/>
            </a:pPr>
            <a:endParaRPr lang="en-US" dirty="0"/>
          </a:p>
        </p:txBody>
      </p:sp>
      <p:sp>
        <p:nvSpPr>
          <p:cNvPr id="6" name="Title 5">
            <a:extLst>
              <a:ext uri="{FF2B5EF4-FFF2-40B4-BE49-F238E27FC236}">
                <a16:creationId xmlns:a16="http://schemas.microsoft.com/office/drawing/2014/main" id="{340A8474-29CD-2220-F59C-DC344E0F9185}"/>
              </a:ext>
            </a:extLst>
          </p:cNvPr>
          <p:cNvSpPr>
            <a:spLocks noGrp="1"/>
          </p:cNvSpPr>
          <p:nvPr>
            <p:ph type="title"/>
          </p:nvPr>
        </p:nvSpPr>
        <p:spPr/>
        <p:txBody>
          <a:bodyPr/>
          <a:lstStyle/>
          <a:p>
            <a:r>
              <a:rPr lang="en-US" dirty="0"/>
              <a:t>The Dataset</a:t>
            </a:r>
          </a:p>
        </p:txBody>
      </p:sp>
    </p:spTree>
    <p:extLst>
      <p:ext uri="{BB962C8B-B14F-4D97-AF65-F5344CB8AC3E}">
        <p14:creationId xmlns:p14="http://schemas.microsoft.com/office/powerpoint/2010/main" val="1485477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814B6A3-5F3E-4909-8ED5-87FE82492264}"/>
              </a:ext>
            </a:extLst>
          </p:cNvPr>
          <p:cNvSpPr>
            <a:spLocks noGrp="1"/>
          </p:cNvSpPr>
          <p:nvPr>
            <p:ph type="ctrTitle"/>
          </p:nvPr>
        </p:nvSpPr>
        <p:spPr/>
        <p:txBody>
          <a:bodyPr vert="horz" lIns="109728" tIns="109728" rIns="109728" bIns="91440" rtlCol="0" anchor="b">
            <a:normAutofit/>
          </a:bodyPr>
          <a:lstStyle/>
          <a:p>
            <a:r>
              <a:rPr lang="en-US" dirty="0"/>
              <a:t>Solutions via analysis</a:t>
            </a:r>
          </a:p>
        </p:txBody>
      </p:sp>
      <p:sp>
        <p:nvSpPr>
          <p:cNvPr id="6" name="Text Placeholder 5">
            <a:extLst>
              <a:ext uri="{FF2B5EF4-FFF2-40B4-BE49-F238E27FC236}">
                <a16:creationId xmlns:a16="http://schemas.microsoft.com/office/drawing/2014/main" id="{7C94F61A-46C1-B831-7EC4-687DF1C757C5}"/>
              </a:ext>
            </a:extLst>
          </p:cNvPr>
          <p:cNvSpPr>
            <a:spLocks noGrp="1"/>
          </p:cNvSpPr>
          <p:nvPr>
            <p:ph type="body" sz="quarter" idx="10"/>
          </p:nvPr>
        </p:nvSpPr>
        <p:spPr/>
        <p:txBody>
          <a:bodyPr/>
          <a:lstStyle/>
          <a:p>
            <a:r>
              <a:rPr lang="en-US" dirty="0"/>
              <a:t>Answering business questions with statistical methods</a:t>
            </a:r>
          </a:p>
        </p:txBody>
      </p:sp>
    </p:spTree>
    <p:extLst>
      <p:ext uri="{BB962C8B-B14F-4D97-AF65-F5344CB8AC3E}">
        <p14:creationId xmlns:p14="http://schemas.microsoft.com/office/powerpoint/2010/main" val="3111549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786F82F-1B47-46ED-8EAE-53EF71E59E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F1BAF6F-6275-4646-9C59-331B29B95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2ECA4CB2-9071-41EB-AABB-2D8EB939D0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6" name="Content Placeholder 5" descr="Woman in grocery">
            <a:extLst>
              <a:ext uri="{FF2B5EF4-FFF2-40B4-BE49-F238E27FC236}">
                <a16:creationId xmlns:a16="http://schemas.microsoft.com/office/drawing/2014/main" id="{DFCAEB2B-AAA5-3084-47F0-F310E2933885}"/>
              </a:ext>
            </a:extLst>
          </p:cNvPr>
          <p:cNvPicPr>
            <a:picLocks noGrp="1" noChangeAspect="1"/>
          </p:cNvPicPr>
          <p:nvPr>
            <p:ph sz="quarter" idx="17"/>
          </p:nvPr>
        </p:nvPicPr>
        <p:blipFill rotWithShape="1">
          <a:blip r:embed="rId3"/>
          <a:srcRect l="22639" r="18639" b="2"/>
          <a:stretch/>
        </p:blipFill>
        <p:spPr>
          <a:xfrm>
            <a:off x="1" y="10"/>
            <a:ext cx="4654296" cy="5290511"/>
          </a:xfrm>
          <a:prstGeom prst="rect">
            <a:avLst/>
          </a:prstGeom>
        </p:spPr>
      </p:pic>
      <p:sp>
        <p:nvSpPr>
          <p:cNvPr id="17" name="Rectangle 16">
            <a:extLst>
              <a:ext uri="{FF2B5EF4-FFF2-40B4-BE49-F238E27FC236}">
                <a16:creationId xmlns:a16="http://schemas.microsoft.com/office/drawing/2014/main" id="{EB86F6BD-9C49-4F4F-99EA-9C5AA31835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97806" y="-2"/>
            <a:ext cx="7494194" cy="1641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D30E0F-10C6-298A-C347-E831FFF4ECB8}"/>
              </a:ext>
            </a:extLst>
          </p:cNvPr>
          <p:cNvSpPr>
            <a:spLocks noGrp="1"/>
          </p:cNvSpPr>
          <p:nvPr>
            <p:ph type="title"/>
          </p:nvPr>
        </p:nvSpPr>
        <p:spPr>
          <a:xfrm>
            <a:off x="5376671" y="265706"/>
            <a:ext cx="6399212" cy="1162801"/>
          </a:xfrm>
        </p:spPr>
        <p:txBody>
          <a:bodyPr vert="horz" lIns="109728" tIns="109728" rIns="109728" bIns="91440" rtlCol="0" anchor="ctr">
            <a:normAutofit fontScale="90000"/>
          </a:bodyPr>
          <a:lstStyle/>
          <a:p>
            <a:pPr>
              <a:lnSpc>
                <a:spcPct val="140000"/>
              </a:lnSpc>
            </a:pPr>
            <a:br>
              <a:rPr lang="en-US" sz="900" dirty="0"/>
            </a:br>
            <a:r>
              <a:rPr lang="en-US" sz="2000" dirty="0"/>
              <a:t>Which stores in the district have the lowest and highest average weekly sales? </a:t>
            </a:r>
            <a:br>
              <a:rPr lang="en-US" sz="900" dirty="0"/>
            </a:br>
            <a:endParaRPr lang="en-US" sz="900" dirty="0"/>
          </a:p>
        </p:txBody>
      </p:sp>
      <p:sp>
        <p:nvSpPr>
          <p:cNvPr id="19" name="Rectangle 18">
            <a:extLst>
              <a:ext uri="{FF2B5EF4-FFF2-40B4-BE49-F238E27FC236}">
                <a16:creationId xmlns:a16="http://schemas.microsoft.com/office/drawing/2014/main" id="{C7DA365B-E064-481A-A62D-18CD31DB3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4795" y="1658471"/>
            <a:ext cx="7517205" cy="3541058"/>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96DBE49D-AABD-458B-B2DF-4D5FA7D5C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205919"/>
            <a:ext cx="4651248" cy="165208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6833CC6-729B-40E8-B891-D93467E34B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36801" y="3396995"/>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1191CC7-9CF2-71F0-1AD4-791EA9CBAD97}"/>
              </a:ext>
            </a:extLst>
          </p:cNvPr>
          <p:cNvSpPr>
            <a:spLocks noGrp="1"/>
          </p:cNvSpPr>
          <p:nvPr>
            <p:ph sz="quarter" idx="18"/>
          </p:nvPr>
        </p:nvSpPr>
        <p:spPr>
          <a:xfrm>
            <a:off x="5376670" y="1940119"/>
            <a:ext cx="6172413" cy="3029446"/>
          </a:xfrm>
        </p:spPr>
        <p:txBody>
          <a:bodyPr vert="horz" lIns="109728" tIns="109728" rIns="109728" bIns="91440" rtlCol="0" anchor="ctr">
            <a:normAutofit/>
          </a:bodyPr>
          <a:lstStyle/>
          <a:p>
            <a:pPr>
              <a:lnSpc>
                <a:spcPct val="140000"/>
              </a:lnSpc>
            </a:pPr>
            <a:r>
              <a:rPr lang="en-US" dirty="0"/>
              <a:t>Locations with the highest sales include 13, 14, 4, &amp; 20, all having averages of more than $2,000,000/week</a:t>
            </a:r>
          </a:p>
          <a:p>
            <a:pPr>
              <a:lnSpc>
                <a:spcPct val="140000"/>
              </a:lnSpc>
            </a:pPr>
            <a:endParaRPr lang="en-US" dirty="0"/>
          </a:p>
        </p:txBody>
      </p:sp>
      <p:sp>
        <p:nvSpPr>
          <p:cNvPr id="25" name="Rectangle 24">
            <a:extLst>
              <a:ext uri="{FF2B5EF4-FFF2-40B4-BE49-F238E27FC236}">
                <a16:creationId xmlns:a16="http://schemas.microsoft.com/office/drawing/2014/main" id="{A5757897-7307-46AF-923D-FF5BF45DD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5205919"/>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8F52C816-E380-D019-E75C-C58BEA949A96}"/>
              </a:ext>
            </a:extLst>
          </p:cNvPr>
          <p:cNvPicPr>
            <a:picLocks noChangeAspect="1"/>
          </p:cNvPicPr>
          <p:nvPr/>
        </p:nvPicPr>
        <p:blipFill>
          <a:blip r:embed="rId4"/>
          <a:stretch>
            <a:fillRect/>
          </a:stretch>
        </p:blipFill>
        <p:spPr>
          <a:xfrm>
            <a:off x="-13447" y="-2"/>
            <a:ext cx="4664694" cy="5188217"/>
          </a:xfrm>
          <a:prstGeom prst="rect">
            <a:avLst/>
          </a:prstGeom>
        </p:spPr>
      </p:pic>
    </p:spTree>
    <p:extLst>
      <p:ext uri="{BB962C8B-B14F-4D97-AF65-F5344CB8AC3E}">
        <p14:creationId xmlns:p14="http://schemas.microsoft.com/office/powerpoint/2010/main" val="1750558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786F82F-1B47-46ED-8EAE-53EF71E59E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F1BAF6F-6275-4646-9C59-331B29B95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2ECA4CB2-9071-41EB-AABB-2D8EB939D0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6" name="Content Placeholder 5" descr="Woman in grocery">
            <a:extLst>
              <a:ext uri="{FF2B5EF4-FFF2-40B4-BE49-F238E27FC236}">
                <a16:creationId xmlns:a16="http://schemas.microsoft.com/office/drawing/2014/main" id="{DFCAEB2B-AAA5-3084-47F0-F310E2933885}"/>
              </a:ext>
            </a:extLst>
          </p:cNvPr>
          <p:cNvPicPr>
            <a:picLocks noGrp="1" noChangeAspect="1"/>
          </p:cNvPicPr>
          <p:nvPr>
            <p:ph sz="quarter" idx="17"/>
          </p:nvPr>
        </p:nvPicPr>
        <p:blipFill rotWithShape="1">
          <a:blip r:embed="rId3"/>
          <a:srcRect l="22639" r="18639" b="2"/>
          <a:stretch/>
        </p:blipFill>
        <p:spPr>
          <a:xfrm>
            <a:off x="1" y="10"/>
            <a:ext cx="4654296" cy="5290511"/>
          </a:xfrm>
          <a:prstGeom prst="rect">
            <a:avLst/>
          </a:prstGeom>
        </p:spPr>
      </p:pic>
      <p:sp>
        <p:nvSpPr>
          <p:cNvPr id="17" name="Rectangle 16">
            <a:extLst>
              <a:ext uri="{FF2B5EF4-FFF2-40B4-BE49-F238E27FC236}">
                <a16:creationId xmlns:a16="http://schemas.microsoft.com/office/drawing/2014/main" id="{EB86F6BD-9C49-4F4F-99EA-9C5AA31835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97806" y="-2"/>
            <a:ext cx="7494194" cy="1641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D30E0F-10C6-298A-C347-E831FFF4ECB8}"/>
              </a:ext>
            </a:extLst>
          </p:cNvPr>
          <p:cNvSpPr>
            <a:spLocks noGrp="1"/>
          </p:cNvSpPr>
          <p:nvPr>
            <p:ph type="title"/>
          </p:nvPr>
        </p:nvSpPr>
        <p:spPr>
          <a:xfrm>
            <a:off x="5376671" y="265706"/>
            <a:ext cx="6399212" cy="1162801"/>
          </a:xfrm>
        </p:spPr>
        <p:txBody>
          <a:bodyPr vert="horz" lIns="109728" tIns="109728" rIns="109728" bIns="91440" rtlCol="0" anchor="ctr">
            <a:normAutofit fontScale="90000"/>
          </a:bodyPr>
          <a:lstStyle/>
          <a:p>
            <a:pPr>
              <a:lnSpc>
                <a:spcPct val="140000"/>
              </a:lnSpc>
            </a:pPr>
            <a:br>
              <a:rPr lang="en-US" sz="900" dirty="0"/>
            </a:br>
            <a:r>
              <a:rPr lang="en-US" sz="2000" dirty="0"/>
              <a:t>Which stores in the district have the lowest and highest average weekly sales? </a:t>
            </a:r>
            <a:br>
              <a:rPr lang="en-US" sz="900" dirty="0"/>
            </a:br>
            <a:endParaRPr lang="en-US" sz="900" dirty="0"/>
          </a:p>
        </p:txBody>
      </p:sp>
      <p:sp>
        <p:nvSpPr>
          <p:cNvPr id="19" name="Rectangle 18">
            <a:extLst>
              <a:ext uri="{FF2B5EF4-FFF2-40B4-BE49-F238E27FC236}">
                <a16:creationId xmlns:a16="http://schemas.microsoft.com/office/drawing/2014/main" id="{C7DA365B-E064-481A-A62D-18CD31DB3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4795" y="1658471"/>
            <a:ext cx="7517205" cy="3541058"/>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96DBE49D-AABD-458B-B2DF-4D5FA7D5C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205919"/>
            <a:ext cx="4651248" cy="165208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6833CC6-729B-40E8-B891-D93467E34B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36801" y="3396995"/>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1191CC7-9CF2-71F0-1AD4-791EA9CBAD97}"/>
              </a:ext>
            </a:extLst>
          </p:cNvPr>
          <p:cNvSpPr>
            <a:spLocks noGrp="1"/>
          </p:cNvSpPr>
          <p:nvPr>
            <p:ph sz="quarter" idx="18"/>
          </p:nvPr>
        </p:nvSpPr>
        <p:spPr>
          <a:xfrm>
            <a:off x="5376670" y="1940119"/>
            <a:ext cx="6172413" cy="3029446"/>
          </a:xfrm>
        </p:spPr>
        <p:txBody>
          <a:bodyPr vert="horz" lIns="109728" tIns="109728" rIns="109728" bIns="91440" rtlCol="0" anchor="ctr">
            <a:normAutofit/>
          </a:bodyPr>
          <a:lstStyle/>
          <a:p>
            <a:pPr>
              <a:lnSpc>
                <a:spcPct val="140000"/>
              </a:lnSpc>
            </a:pPr>
            <a:r>
              <a:rPr lang="en-US" dirty="0"/>
              <a:t>Locations with the lowest sales include 33, 44, 5, &amp; 36, all having averages of less than $400,000/week</a:t>
            </a:r>
          </a:p>
          <a:p>
            <a:pPr>
              <a:lnSpc>
                <a:spcPct val="140000"/>
              </a:lnSpc>
            </a:pPr>
            <a:endParaRPr lang="en-US" dirty="0"/>
          </a:p>
        </p:txBody>
      </p:sp>
      <p:sp>
        <p:nvSpPr>
          <p:cNvPr id="25" name="Rectangle 24">
            <a:extLst>
              <a:ext uri="{FF2B5EF4-FFF2-40B4-BE49-F238E27FC236}">
                <a16:creationId xmlns:a16="http://schemas.microsoft.com/office/drawing/2014/main" id="{A5757897-7307-46AF-923D-FF5BF45DD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5205919"/>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F5869384-973A-09E3-D8FC-E4E2621FC1E5}"/>
              </a:ext>
            </a:extLst>
          </p:cNvPr>
          <p:cNvPicPr>
            <a:picLocks noChangeAspect="1"/>
          </p:cNvPicPr>
          <p:nvPr/>
        </p:nvPicPr>
        <p:blipFill>
          <a:blip r:embed="rId4"/>
          <a:stretch>
            <a:fillRect/>
          </a:stretch>
        </p:blipFill>
        <p:spPr>
          <a:xfrm>
            <a:off x="-10012" y="-6388"/>
            <a:ext cx="4661259" cy="5205917"/>
          </a:xfrm>
          <a:prstGeom prst="rect">
            <a:avLst/>
          </a:prstGeom>
        </p:spPr>
      </p:pic>
    </p:spTree>
    <p:extLst>
      <p:ext uri="{BB962C8B-B14F-4D97-AF65-F5344CB8AC3E}">
        <p14:creationId xmlns:p14="http://schemas.microsoft.com/office/powerpoint/2010/main" val="2670352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82390-6E40-1785-5319-C08BF12B5E36}"/>
              </a:ext>
            </a:extLst>
          </p:cNvPr>
          <p:cNvSpPr>
            <a:spLocks noGrp="1"/>
          </p:cNvSpPr>
          <p:nvPr>
            <p:ph type="title"/>
          </p:nvPr>
        </p:nvSpPr>
        <p:spPr/>
        <p:txBody>
          <a:bodyPr/>
          <a:lstStyle/>
          <a:p>
            <a:r>
              <a:rPr lang="en-US" dirty="0"/>
              <a:t>The Model</a:t>
            </a:r>
          </a:p>
        </p:txBody>
      </p:sp>
      <p:sp>
        <p:nvSpPr>
          <p:cNvPr id="3" name="Content Placeholder 2">
            <a:extLst>
              <a:ext uri="{FF2B5EF4-FFF2-40B4-BE49-F238E27FC236}">
                <a16:creationId xmlns:a16="http://schemas.microsoft.com/office/drawing/2014/main" id="{0A1C771C-7AB8-A01D-6C72-FE423978ABB3}"/>
              </a:ext>
            </a:extLst>
          </p:cNvPr>
          <p:cNvSpPr>
            <a:spLocks noGrp="1"/>
          </p:cNvSpPr>
          <p:nvPr>
            <p:ph sz="quarter" idx="18"/>
          </p:nvPr>
        </p:nvSpPr>
        <p:spPr>
          <a:xfrm>
            <a:off x="1542563" y="2590800"/>
            <a:ext cx="10177648" cy="3718557"/>
          </a:xfrm>
        </p:spPr>
        <p:txBody>
          <a:bodyPr/>
          <a:lstStyle/>
          <a:p>
            <a:r>
              <a:rPr lang="en-US" dirty="0"/>
              <a:t>We can predict weekly sales with the following model from our data.</a:t>
            </a:r>
          </a:p>
          <a:p>
            <a:r>
              <a:rPr lang="en-US" dirty="0"/>
              <a:t>Weekly Sales($) = 1664939.1 + 84509.6(If it's a holiday week) - 1652.8(CPI) - 42542.2(Unemployment Rate (%) * 100)</a:t>
            </a:r>
          </a:p>
        </p:txBody>
      </p:sp>
    </p:spTree>
    <p:extLst>
      <p:ext uri="{BB962C8B-B14F-4D97-AF65-F5344CB8AC3E}">
        <p14:creationId xmlns:p14="http://schemas.microsoft.com/office/powerpoint/2010/main" val="2461721418"/>
      </p:ext>
    </p:extLst>
  </p:cSld>
  <p:clrMapOvr>
    <a:masterClrMapping/>
  </p:clrMapOvr>
</p:sld>
</file>

<file path=ppt/theme/theme1.xml><?xml version="1.0" encoding="utf-8"?>
<a:theme xmlns:a="http://schemas.openxmlformats.org/drawingml/2006/main" name="ShojiVTI">
  <a:themeElements>
    <a:clrScheme name="Shoji">
      <a:dk1>
        <a:sysClr val="windowText" lastClr="000000"/>
      </a:dk1>
      <a:lt1>
        <a:sysClr val="window" lastClr="FFFFFF"/>
      </a:lt1>
      <a:dk2>
        <a:srgbClr val="595460"/>
      </a:dk2>
      <a:lt2>
        <a:srgbClr val="EBEDEB"/>
      </a:lt2>
      <a:accent1>
        <a:srgbClr val="97A7B8"/>
      </a:accent1>
      <a:accent2>
        <a:srgbClr val="A5B592"/>
      </a:accent2>
      <a:accent3>
        <a:srgbClr val="CED228"/>
      </a:accent3>
      <a:accent4>
        <a:srgbClr val="D1C499"/>
      </a:accent4>
      <a:accent5>
        <a:srgbClr val="BDB3B6"/>
      </a:accent5>
      <a:accent6>
        <a:srgbClr val="C5A98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ojiVTI" id="{00D0DDEB-E771-48E5-9E96-0647434F08B1}" vid="{9D22D596-7FD0-4F89-958C-AD79A09491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2C1AA24C-4CA6-40FF-8947-DA1F6F47456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F36CB81-A037-44A8-88EB-C0C0F17FD4B1}">
  <ds:schemaRefs>
    <ds:schemaRef ds:uri="http://schemas.microsoft.com/sharepoint/v3/contenttype/forms"/>
  </ds:schemaRefs>
</ds:datastoreItem>
</file>

<file path=customXml/itemProps3.xml><?xml version="1.0" encoding="utf-8"?>
<ds:datastoreItem xmlns:ds="http://schemas.openxmlformats.org/officeDocument/2006/customXml" ds:itemID="{57FF477C-132F-44F8-8C56-EBFF95FAF97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{A7CABFB4-C836-4A1C-9CB2-181575B09ED7}tf56000440_win32</Template>
  <TotalTime>14176</TotalTime>
  <Words>650</Words>
  <Application>Microsoft Office PowerPoint</Application>
  <PresentationFormat>Widescreen</PresentationFormat>
  <Paragraphs>81</Paragraphs>
  <Slides>17</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Meiryo</vt:lpstr>
      <vt:lpstr>Arial</vt:lpstr>
      <vt:lpstr>Calibri</vt:lpstr>
      <vt:lpstr>Corbel</vt:lpstr>
      <vt:lpstr>Wingdings</vt:lpstr>
      <vt:lpstr>ShojiVTI</vt:lpstr>
      <vt:lpstr>Analysis findings how the data answers corporate questions</vt:lpstr>
      <vt:lpstr>Overview</vt:lpstr>
      <vt:lpstr>Reasons for Analysis</vt:lpstr>
      <vt:lpstr>General Topics</vt:lpstr>
      <vt:lpstr>The Dataset</vt:lpstr>
      <vt:lpstr>Solutions via analysis</vt:lpstr>
      <vt:lpstr> Which stores in the district have the lowest and highest average weekly sales?  </vt:lpstr>
      <vt:lpstr> Which stores in the district have the lowest and highest average weekly sales?  </vt:lpstr>
      <vt:lpstr>The Model</vt:lpstr>
      <vt:lpstr> Which stores in the district have the lowest and highest unemployment rates?  </vt:lpstr>
      <vt:lpstr>Big Red Flag –  repeated observations</vt:lpstr>
      <vt:lpstr>What factors do you think are impacting the unemployment rate? </vt:lpstr>
      <vt:lpstr>Is there any correlation between CPI and Weekly Sales? </vt:lpstr>
      <vt:lpstr>Do holidays impact the correlation between CPI and Weekly Sales?</vt:lpstr>
      <vt:lpstr>Why is Fuel Price is included in this dataset? </vt:lpstr>
      <vt:lpstr>THANK YOU</vt:lpstr>
      <vt:lpstr>Special Thanks to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William Au</dc:creator>
  <cp:lastModifiedBy>William Au</cp:lastModifiedBy>
  <cp:revision>2</cp:revision>
  <dcterms:created xsi:type="dcterms:W3CDTF">2024-06-16T21:49:25Z</dcterms:created>
  <dcterms:modified xsi:type="dcterms:W3CDTF">2024-06-26T18:06:25Z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